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7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A4C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F2F4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B19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190"/>
            <a:ext cx="20104099" cy="113003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B19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408673" y="7884"/>
            <a:ext cx="17695545" cy="6286500"/>
          </a:xfrm>
          <a:custGeom>
            <a:avLst/>
            <a:gdLst/>
            <a:ahLst/>
            <a:cxnLst/>
            <a:rect l="l" t="t" r="r" b="b"/>
            <a:pathLst>
              <a:path w="17695545" h="6286500">
                <a:moveTo>
                  <a:pt x="11377010" y="6273800"/>
                </a:moveTo>
                <a:lnTo>
                  <a:pt x="10224419" y="6273800"/>
                </a:lnTo>
                <a:lnTo>
                  <a:pt x="10297588" y="6286500"/>
                </a:lnTo>
                <a:lnTo>
                  <a:pt x="11306206" y="6286500"/>
                </a:lnTo>
                <a:lnTo>
                  <a:pt x="11377010" y="6273800"/>
                </a:lnTo>
                <a:close/>
              </a:path>
              <a:path w="17695545" h="6286500">
                <a:moveTo>
                  <a:pt x="11588323" y="6261100"/>
                </a:moveTo>
                <a:lnTo>
                  <a:pt x="10004114" y="6261100"/>
                </a:lnTo>
                <a:lnTo>
                  <a:pt x="10077679" y="6273800"/>
                </a:lnTo>
                <a:lnTo>
                  <a:pt x="11518071" y="6273800"/>
                </a:lnTo>
                <a:lnTo>
                  <a:pt x="11588323" y="6261100"/>
                </a:lnTo>
                <a:close/>
              </a:path>
              <a:path w="17695545" h="6286500">
                <a:moveTo>
                  <a:pt x="11797931" y="6248400"/>
                </a:moveTo>
                <a:lnTo>
                  <a:pt x="9782675" y="6248400"/>
                </a:lnTo>
                <a:lnTo>
                  <a:pt x="9856609" y="6261100"/>
                </a:lnTo>
                <a:lnTo>
                  <a:pt x="11728256" y="6261100"/>
                </a:lnTo>
                <a:lnTo>
                  <a:pt x="11797931" y="6248400"/>
                </a:lnTo>
                <a:close/>
              </a:path>
              <a:path w="17695545" h="6286500">
                <a:moveTo>
                  <a:pt x="11936684" y="6235700"/>
                </a:moveTo>
                <a:lnTo>
                  <a:pt x="9634457" y="6235700"/>
                </a:lnTo>
                <a:lnTo>
                  <a:pt x="9708623" y="6248400"/>
                </a:lnTo>
                <a:lnTo>
                  <a:pt x="11867408" y="6248400"/>
                </a:lnTo>
                <a:lnTo>
                  <a:pt x="11936684" y="6235700"/>
                </a:lnTo>
                <a:close/>
              </a:path>
              <a:path w="17695545" h="6286500">
                <a:moveTo>
                  <a:pt x="12143277" y="6210300"/>
                </a:moveTo>
                <a:lnTo>
                  <a:pt x="9411302" y="6210300"/>
                </a:lnTo>
                <a:lnTo>
                  <a:pt x="9560180" y="6235700"/>
                </a:lnTo>
                <a:lnTo>
                  <a:pt x="12005756" y="6235700"/>
                </a:lnTo>
                <a:lnTo>
                  <a:pt x="12143277" y="6210300"/>
                </a:lnTo>
                <a:close/>
              </a:path>
              <a:path w="17695545" h="6286500">
                <a:moveTo>
                  <a:pt x="17695426" y="0"/>
                </a:moveTo>
                <a:lnTo>
                  <a:pt x="0" y="0"/>
                </a:lnTo>
                <a:lnTo>
                  <a:pt x="3264" y="12700"/>
                </a:lnTo>
                <a:lnTo>
                  <a:pt x="25870" y="63500"/>
                </a:lnTo>
                <a:lnTo>
                  <a:pt x="49001" y="114300"/>
                </a:lnTo>
                <a:lnTo>
                  <a:pt x="72657" y="165100"/>
                </a:lnTo>
                <a:lnTo>
                  <a:pt x="96834" y="228600"/>
                </a:lnTo>
                <a:lnTo>
                  <a:pt x="121532" y="279400"/>
                </a:lnTo>
                <a:lnTo>
                  <a:pt x="146747" y="330200"/>
                </a:lnTo>
                <a:lnTo>
                  <a:pt x="172480" y="381000"/>
                </a:lnTo>
                <a:lnTo>
                  <a:pt x="198727" y="444500"/>
                </a:lnTo>
                <a:lnTo>
                  <a:pt x="225487" y="495300"/>
                </a:lnTo>
                <a:lnTo>
                  <a:pt x="252758" y="546100"/>
                </a:lnTo>
                <a:lnTo>
                  <a:pt x="280537" y="596900"/>
                </a:lnTo>
                <a:lnTo>
                  <a:pt x="308824" y="660400"/>
                </a:lnTo>
                <a:lnTo>
                  <a:pt x="337617" y="711200"/>
                </a:lnTo>
                <a:lnTo>
                  <a:pt x="366913" y="762000"/>
                </a:lnTo>
                <a:lnTo>
                  <a:pt x="396710" y="812800"/>
                </a:lnTo>
                <a:lnTo>
                  <a:pt x="427007" y="863600"/>
                </a:lnTo>
                <a:lnTo>
                  <a:pt x="457802" y="927100"/>
                </a:lnTo>
                <a:lnTo>
                  <a:pt x="489094" y="977900"/>
                </a:lnTo>
                <a:lnTo>
                  <a:pt x="520879" y="1028700"/>
                </a:lnTo>
                <a:lnTo>
                  <a:pt x="553157" y="1079500"/>
                </a:lnTo>
                <a:lnTo>
                  <a:pt x="585925" y="1130300"/>
                </a:lnTo>
                <a:lnTo>
                  <a:pt x="619182" y="1181100"/>
                </a:lnTo>
                <a:lnTo>
                  <a:pt x="652925" y="1231900"/>
                </a:lnTo>
                <a:lnTo>
                  <a:pt x="687154" y="1295400"/>
                </a:lnTo>
                <a:lnTo>
                  <a:pt x="721865" y="1346200"/>
                </a:lnTo>
                <a:lnTo>
                  <a:pt x="757058" y="1397000"/>
                </a:lnTo>
                <a:lnTo>
                  <a:pt x="792730" y="1447800"/>
                </a:lnTo>
                <a:lnTo>
                  <a:pt x="828879" y="1498600"/>
                </a:lnTo>
                <a:lnTo>
                  <a:pt x="865504" y="1549400"/>
                </a:lnTo>
                <a:lnTo>
                  <a:pt x="902603" y="1600200"/>
                </a:lnTo>
                <a:lnTo>
                  <a:pt x="940174" y="1651000"/>
                </a:lnTo>
                <a:lnTo>
                  <a:pt x="978215" y="1701800"/>
                </a:lnTo>
                <a:lnTo>
                  <a:pt x="1016724" y="1752600"/>
                </a:lnTo>
                <a:lnTo>
                  <a:pt x="1055699" y="1803400"/>
                </a:lnTo>
                <a:lnTo>
                  <a:pt x="1095138" y="1854200"/>
                </a:lnTo>
                <a:lnTo>
                  <a:pt x="1135041" y="1905000"/>
                </a:lnTo>
                <a:lnTo>
                  <a:pt x="1175404" y="1955800"/>
                </a:lnTo>
                <a:lnTo>
                  <a:pt x="1216226" y="2006600"/>
                </a:lnTo>
                <a:lnTo>
                  <a:pt x="1257504" y="2057400"/>
                </a:lnTo>
                <a:lnTo>
                  <a:pt x="1299238" y="2108200"/>
                </a:lnTo>
                <a:lnTo>
                  <a:pt x="1341426" y="2159000"/>
                </a:lnTo>
                <a:lnTo>
                  <a:pt x="1384065" y="2209800"/>
                </a:lnTo>
                <a:lnTo>
                  <a:pt x="1427153" y="2260600"/>
                </a:lnTo>
                <a:lnTo>
                  <a:pt x="1470689" y="2298700"/>
                </a:lnTo>
                <a:lnTo>
                  <a:pt x="1514671" y="2349500"/>
                </a:lnTo>
                <a:lnTo>
                  <a:pt x="1559097" y="2400300"/>
                </a:lnTo>
                <a:lnTo>
                  <a:pt x="1603965" y="2451100"/>
                </a:lnTo>
                <a:lnTo>
                  <a:pt x="1649274" y="2501900"/>
                </a:lnTo>
                <a:lnTo>
                  <a:pt x="1695020" y="2552700"/>
                </a:lnTo>
                <a:lnTo>
                  <a:pt x="1741204" y="2590800"/>
                </a:lnTo>
                <a:lnTo>
                  <a:pt x="1787822" y="2641600"/>
                </a:lnTo>
                <a:lnTo>
                  <a:pt x="1882355" y="2743200"/>
                </a:lnTo>
                <a:lnTo>
                  <a:pt x="1930266" y="2781300"/>
                </a:lnTo>
                <a:lnTo>
                  <a:pt x="2027368" y="2882900"/>
                </a:lnTo>
                <a:lnTo>
                  <a:pt x="2076556" y="2921000"/>
                </a:lnTo>
                <a:lnTo>
                  <a:pt x="2176194" y="3022600"/>
                </a:lnTo>
                <a:lnTo>
                  <a:pt x="2226641" y="3060700"/>
                </a:lnTo>
                <a:lnTo>
                  <a:pt x="2328781" y="3162300"/>
                </a:lnTo>
                <a:lnTo>
                  <a:pt x="2380471" y="3200400"/>
                </a:lnTo>
                <a:lnTo>
                  <a:pt x="2432571" y="3251200"/>
                </a:lnTo>
                <a:lnTo>
                  <a:pt x="2485080" y="3289300"/>
                </a:lnTo>
                <a:lnTo>
                  <a:pt x="2537996" y="3340100"/>
                </a:lnTo>
                <a:lnTo>
                  <a:pt x="2591316" y="3378200"/>
                </a:lnTo>
                <a:lnTo>
                  <a:pt x="2645040" y="3429000"/>
                </a:lnTo>
                <a:lnTo>
                  <a:pt x="2699165" y="3467100"/>
                </a:lnTo>
                <a:lnTo>
                  <a:pt x="2753690" y="3517900"/>
                </a:lnTo>
                <a:lnTo>
                  <a:pt x="2863930" y="3594100"/>
                </a:lnTo>
                <a:lnTo>
                  <a:pt x="2919642" y="3644900"/>
                </a:lnTo>
                <a:lnTo>
                  <a:pt x="2975745" y="3683000"/>
                </a:lnTo>
                <a:lnTo>
                  <a:pt x="3032239" y="3733800"/>
                </a:lnTo>
                <a:lnTo>
                  <a:pt x="3204042" y="3848100"/>
                </a:lnTo>
                <a:lnTo>
                  <a:pt x="3262077" y="3898900"/>
                </a:lnTo>
                <a:lnTo>
                  <a:pt x="3438461" y="4013200"/>
                </a:lnTo>
                <a:lnTo>
                  <a:pt x="3498009" y="4064000"/>
                </a:lnTo>
                <a:lnTo>
                  <a:pt x="3801311" y="4254500"/>
                </a:lnTo>
                <a:lnTo>
                  <a:pt x="4113714" y="4445000"/>
                </a:lnTo>
                <a:lnTo>
                  <a:pt x="4500287" y="4673600"/>
                </a:lnTo>
                <a:lnTo>
                  <a:pt x="4565929" y="4699000"/>
                </a:lnTo>
                <a:lnTo>
                  <a:pt x="4764899" y="4813300"/>
                </a:lnTo>
                <a:lnTo>
                  <a:pt x="4831897" y="4838700"/>
                </a:lnTo>
                <a:lnTo>
                  <a:pt x="4966895" y="4914900"/>
                </a:lnTo>
                <a:lnTo>
                  <a:pt x="5034891" y="4940300"/>
                </a:lnTo>
                <a:lnTo>
                  <a:pt x="5103215" y="4978400"/>
                </a:lnTo>
                <a:lnTo>
                  <a:pt x="5171867" y="5003800"/>
                </a:lnTo>
                <a:lnTo>
                  <a:pt x="5240843" y="5041900"/>
                </a:lnTo>
                <a:lnTo>
                  <a:pt x="5310143" y="5067300"/>
                </a:lnTo>
                <a:lnTo>
                  <a:pt x="5379764" y="5105400"/>
                </a:lnTo>
                <a:lnTo>
                  <a:pt x="5449704" y="5130800"/>
                </a:lnTo>
                <a:lnTo>
                  <a:pt x="5519962" y="5168900"/>
                </a:lnTo>
                <a:lnTo>
                  <a:pt x="5590536" y="5194300"/>
                </a:lnTo>
                <a:lnTo>
                  <a:pt x="5661424" y="5232400"/>
                </a:lnTo>
                <a:lnTo>
                  <a:pt x="5804134" y="5283200"/>
                </a:lnTo>
                <a:lnTo>
                  <a:pt x="5875952" y="5321300"/>
                </a:lnTo>
                <a:lnTo>
                  <a:pt x="6166271" y="5422900"/>
                </a:lnTo>
                <a:lnTo>
                  <a:pt x="6239603" y="5461000"/>
                </a:lnTo>
                <a:lnTo>
                  <a:pt x="6988962" y="5715000"/>
                </a:lnTo>
                <a:lnTo>
                  <a:pt x="7065316" y="5727700"/>
                </a:lnTo>
                <a:lnTo>
                  <a:pt x="7294286" y="5803900"/>
                </a:lnTo>
                <a:lnTo>
                  <a:pt x="7370568" y="5816600"/>
                </a:lnTo>
                <a:lnTo>
                  <a:pt x="7446826" y="5842000"/>
                </a:lnTo>
                <a:lnTo>
                  <a:pt x="7523056" y="5854700"/>
                </a:lnTo>
                <a:lnTo>
                  <a:pt x="7675421" y="5905500"/>
                </a:lnTo>
                <a:lnTo>
                  <a:pt x="7827640" y="5930900"/>
                </a:lnTo>
                <a:lnTo>
                  <a:pt x="7903687" y="5956300"/>
                </a:lnTo>
                <a:lnTo>
                  <a:pt x="7979689" y="5969000"/>
                </a:lnTo>
                <a:lnTo>
                  <a:pt x="8055643" y="5994400"/>
                </a:lnTo>
                <a:lnTo>
                  <a:pt x="8283187" y="6032500"/>
                </a:lnTo>
                <a:lnTo>
                  <a:pt x="8358920" y="6057900"/>
                </a:lnTo>
                <a:lnTo>
                  <a:pt x="9037355" y="6172200"/>
                </a:lnTo>
                <a:lnTo>
                  <a:pt x="9112333" y="6172200"/>
                </a:lnTo>
                <a:lnTo>
                  <a:pt x="9336707" y="6210300"/>
                </a:lnTo>
                <a:lnTo>
                  <a:pt x="12211720" y="6210300"/>
                </a:lnTo>
                <a:lnTo>
                  <a:pt x="12347956" y="6184900"/>
                </a:lnTo>
                <a:lnTo>
                  <a:pt x="12415744" y="6184900"/>
                </a:lnTo>
                <a:lnTo>
                  <a:pt x="13339929" y="6007100"/>
                </a:lnTo>
                <a:lnTo>
                  <a:pt x="13404053" y="5981700"/>
                </a:lnTo>
                <a:lnTo>
                  <a:pt x="13594806" y="5943600"/>
                </a:lnTo>
                <a:lnTo>
                  <a:pt x="13657842" y="5918200"/>
                </a:lnTo>
                <a:lnTo>
                  <a:pt x="13720600" y="5905500"/>
                </a:lnTo>
                <a:lnTo>
                  <a:pt x="13783075" y="5880100"/>
                </a:lnTo>
                <a:lnTo>
                  <a:pt x="13845266" y="5867400"/>
                </a:lnTo>
                <a:lnTo>
                  <a:pt x="13907169" y="5842000"/>
                </a:lnTo>
                <a:lnTo>
                  <a:pt x="13968782" y="5829300"/>
                </a:lnTo>
                <a:lnTo>
                  <a:pt x="14030101" y="5803900"/>
                </a:lnTo>
                <a:lnTo>
                  <a:pt x="14091124" y="5791200"/>
                </a:lnTo>
                <a:lnTo>
                  <a:pt x="14151848" y="5765800"/>
                </a:lnTo>
                <a:lnTo>
                  <a:pt x="14212270" y="5753100"/>
                </a:lnTo>
                <a:lnTo>
                  <a:pt x="14332196" y="5702300"/>
                </a:lnTo>
                <a:lnTo>
                  <a:pt x="14391694" y="5689600"/>
                </a:lnTo>
                <a:lnTo>
                  <a:pt x="14684425" y="5562600"/>
                </a:lnTo>
                <a:lnTo>
                  <a:pt x="14741999" y="5549900"/>
                </a:lnTo>
                <a:lnTo>
                  <a:pt x="15080391" y="5397500"/>
                </a:lnTo>
                <a:lnTo>
                  <a:pt x="15135588" y="5359400"/>
                </a:lnTo>
                <a:lnTo>
                  <a:pt x="15352836" y="5257800"/>
                </a:lnTo>
                <a:lnTo>
                  <a:pt x="15406248" y="5219700"/>
                </a:lnTo>
                <a:lnTo>
                  <a:pt x="15564281" y="5143500"/>
                </a:lnTo>
                <a:lnTo>
                  <a:pt x="15616215" y="5105400"/>
                </a:lnTo>
                <a:lnTo>
                  <a:pt x="15667771" y="5080000"/>
                </a:lnTo>
                <a:lnTo>
                  <a:pt x="15718947" y="5041900"/>
                </a:lnTo>
                <a:lnTo>
                  <a:pt x="15769740" y="5016500"/>
                </a:lnTo>
                <a:lnTo>
                  <a:pt x="15820148" y="4978400"/>
                </a:lnTo>
                <a:lnTo>
                  <a:pt x="15870167" y="4953000"/>
                </a:lnTo>
                <a:lnTo>
                  <a:pt x="15919795" y="4914900"/>
                </a:lnTo>
                <a:lnTo>
                  <a:pt x="15969028" y="4889500"/>
                </a:lnTo>
                <a:lnTo>
                  <a:pt x="16017864" y="4851400"/>
                </a:lnTo>
                <a:lnTo>
                  <a:pt x="16066299" y="4826000"/>
                </a:lnTo>
                <a:lnTo>
                  <a:pt x="16161959" y="4749800"/>
                </a:lnTo>
                <a:lnTo>
                  <a:pt x="16209177" y="4724400"/>
                </a:lnTo>
                <a:lnTo>
                  <a:pt x="16302375" y="4648200"/>
                </a:lnTo>
                <a:lnTo>
                  <a:pt x="16393903" y="4572000"/>
                </a:lnTo>
                <a:lnTo>
                  <a:pt x="16439034" y="4546600"/>
                </a:lnTo>
                <a:lnTo>
                  <a:pt x="16528014" y="4470400"/>
                </a:lnTo>
                <a:lnTo>
                  <a:pt x="16615267" y="4394200"/>
                </a:lnTo>
                <a:lnTo>
                  <a:pt x="16700769" y="4318000"/>
                </a:lnTo>
                <a:lnTo>
                  <a:pt x="16784497" y="4241800"/>
                </a:lnTo>
                <a:lnTo>
                  <a:pt x="16825689" y="4203700"/>
                </a:lnTo>
                <a:lnTo>
                  <a:pt x="16866429" y="4165600"/>
                </a:lnTo>
                <a:lnTo>
                  <a:pt x="16906713" y="4127500"/>
                </a:lnTo>
                <a:lnTo>
                  <a:pt x="16946540" y="4076700"/>
                </a:lnTo>
                <a:lnTo>
                  <a:pt x="16985906" y="4038600"/>
                </a:lnTo>
                <a:lnTo>
                  <a:pt x="17024809" y="4000500"/>
                </a:lnTo>
                <a:lnTo>
                  <a:pt x="17063245" y="3962400"/>
                </a:lnTo>
                <a:lnTo>
                  <a:pt x="17101211" y="3924300"/>
                </a:lnTo>
                <a:lnTo>
                  <a:pt x="17138706" y="3873500"/>
                </a:lnTo>
                <a:lnTo>
                  <a:pt x="17175725" y="3835400"/>
                </a:lnTo>
                <a:lnTo>
                  <a:pt x="17212266" y="3797300"/>
                </a:lnTo>
                <a:lnTo>
                  <a:pt x="17248326" y="3746500"/>
                </a:lnTo>
                <a:lnTo>
                  <a:pt x="17283902" y="3708400"/>
                </a:lnTo>
                <a:lnTo>
                  <a:pt x="17318992" y="3657600"/>
                </a:lnTo>
                <a:lnTo>
                  <a:pt x="17353592" y="3619500"/>
                </a:lnTo>
                <a:lnTo>
                  <a:pt x="17387699" y="3568700"/>
                </a:lnTo>
                <a:lnTo>
                  <a:pt x="17421311" y="3530600"/>
                </a:lnTo>
                <a:lnTo>
                  <a:pt x="17454425" y="3479800"/>
                </a:lnTo>
                <a:lnTo>
                  <a:pt x="17487038" y="3441700"/>
                </a:lnTo>
                <a:lnTo>
                  <a:pt x="17519146" y="3390900"/>
                </a:lnTo>
                <a:lnTo>
                  <a:pt x="17550748" y="3352800"/>
                </a:lnTo>
                <a:lnTo>
                  <a:pt x="17581840" y="3302000"/>
                </a:lnTo>
                <a:lnTo>
                  <a:pt x="17612419" y="3251200"/>
                </a:lnTo>
                <a:lnTo>
                  <a:pt x="17642483" y="3213100"/>
                </a:lnTo>
                <a:lnTo>
                  <a:pt x="17672028" y="3162300"/>
                </a:lnTo>
                <a:lnTo>
                  <a:pt x="17695426" y="3124200"/>
                </a:lnTo>
                <a:lnTo>
                  <a:pt x="17695426" y="0"/>
                </a:lnTo>
                <a:close/>
              </a:path>
            </a:pathLst>
          </a:custGeom>
          <a:solidFill>
            <a:srgbClr val="FFFFFF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B19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5327" y="548053"/>
            <a:ext cx="17959070" cy="2181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9169" y="4040544"/>
            <a:ext cx="8557894" cy="5636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2F2F4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875" y="0"/>
            <a:ext cx="18581091" cy="1130855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030860" y="4963971"/>
            <a:ext cx="8115300" cy="4279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2090"/>
              </a:lnSpc>
              <a:spcBef>
                <a:spcPts val="90"/>
              </a:spcBef>
            </a:pPr>
            <a:r>
              <a:rPr sz="10150" b="1" spc="-50" dirty="0">
                <a:solidFill>
                  <a:srgbClr val="5E51E0"/>
                </a:solidFill>
                <a:latin typeface="Tahoma"/>
                <a:cs typeface="Tahoma"/>
              </a:rPr>
              <a:t>ДРОППЕРЫ:</a:t>
            </a:r>
            <a:endParaRPr sz="10150" dirty="0">
              <a:latin typeface="Tahoma"/>
              <a:cs typeface="Tahoma"/>
            </a:endParaRPr>
          </a:p>
          <a:p>
            <a:pPr marL="24765" marR="111125">
              <a:lnSpc>
                <a:spcPts val="6759"/>
              </a:lnSpc>
              <a:spcBef>
                <a:spcPts val="1150"/>
              </a:spcBef>
            </a:pPr>
            <a:r>
              <a:rPr sz="6650" b="1" spc="-130" dirty="0">
                <a:solidFill>
                  <a:srgbClr val="5E51E0"/>
                </a:solidFill>
                <a:latin typeface="Tahoma"/>
                <a:cs typeface="Tahoma"/>
              </a:rPr>
              <a:t>как</a:t>
            </a:r>
            <a:r>
              <a:rPr sz="6650" b="1" spc="-385" dirty="0">
                <a:solidFill>
                  <a:srgbClr val="5E51E0"/>
                </a:solidFill>
                <a:latin typeface="Tahoma"/>
                <a:cs typeface="Tahoma"/>
              </a:rPr>
              <a:t> </a:t>
            </a:r>
            <a:r>
              <a:rPr sz="6650" b="1" spc="-215" dirty="0">
                <a:solidFill>
                  <a:srgbClr val="5E51E0"/>
                </a:solidFill>
                <a:latin typeface="Tahoma"/>
                <a:cs typeface="Tahoma"/>
              </a:rPr>
              <a:t>не</a:t>
            </a:r>
            <a:r>
              <a:rPr sz="6650" b="1" spc="-385" dirty="0">
                <a:solidFill>
                  <a:srgbClr val="5E51E0"/>
                </a:solidFill>
                <a:latin typeface="Tahoma"/>
                <a:cs typeface="Tahoma"/>
              </a:rPr>
              <a:t> </a:t>
            </a:r>
            <a:r>
              <a:rPr sz="6650" b="1" spc="75" dirty="0">
                <a:solidFill>
                  <a:srgbClr val="5E51E0"/>
                </a:solidFill>
                <a:latin typeface="Tahoma"/>
                <a:cs typeface="Tahoma"/>
              </a:rPr>
              <a:t>стать </a:t>
            </a:r>
            <a:r>
              <a:rPr sz="6650" b="1" spc="-10" dirty="0">
                <a:solidFill>
                  <a:srgbClr val="5E51E0"/>
                </a:solidFill>
                <a:latin typeface="Tahoma"/>
                <a:cs typeface="Tahoma"/>
              </a:rPr>
              <a:t>помощником </a:t>
            </a:r>
            <a:r>
              <a:rPr sz="6650" b="1" spc="-160" dirty="0">
                <a:solidFill>
                  <a:srgbClr val="5E51E0"/>
                </a:solidFill>
                <a:latin typeface="Tahoma"/>
                <a:cs typeface="Tahoma"/>
              </a:rPr>
              <a:t>кибермошенников</a:t>
            </a:r>
            <a:endParaRPr sz="6650" dirty="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731322" y="2491822"/>
            <a:ext cx="2068830" cy="2021205"/>
          </a:xfrm>
          <a:custGeom>
            <a:avLst/>
            <a:gdLst/>
            <a:ahLst/>
            <a:cxnLst/>
            <a:rect l="l" t="t" r="r" b="b"/>
            <a:pathLst>
              <a:path w="2068830" h="2021204">
                <a:moveTo>
                  <a:pt x="2068347" y="1362189"/>
                </a:moveTo>
                <a:lnTo>
                  <a:pt x="2056879" y="1355826"/>
                </a:lnTo>
                <a:lnTo>
                  <a:pt x="2029752" y="1357325"/>
                </a:lnTo>
                <a:lnTo>
                  <a:pt x="1989886" y="1364703"/>
                </a:lnTo>
                <a:lnTo>
                  <a:pt x="1940179" y="1375943"/>
                </a:lnTo>
                <a:lnTo>
                  <a:pt x="1883524" y="1389062"/>
                </a:lnTo>
                <a:lnTo>
                  <a:pt x="1822856" y="1402041"/>
                </a:lnTo>
                <a:lnTo>
                  <a:pt x="1761070" y="1412887"/>
                </a:lnTo>
                <a:lnTo>
                  <a:pt x="1701050" y="1419606"/>
                </a:lnTo>
                <a:lnTo>
                  <a:pt x="1645729" y="1420190"/>
                </a:lnTo>
                <a:lnTo>
                  <a:pt x="1598002" y="1412633"/>
                </a:lnTo>
                <a:lnTo>
                  <a:pt x="1488490" y="1365173"/>
                </a:lnTo>
                <a:lnTo>
                  <a:pt x="1464119" y="1349667"/>
                </a:lnTo>
                <a:lnTo>
                  <a:pt x="1487017" y="1320965"/>
                </a:lnTo>
                <a:lnTo>
                  <a:pt x="1510525" y="1284935"/>
                </a:lnTo>
                <a:lnTo>
                  <a:pt x="1526451" y="1255255"/>
                </a:lnTo>
                <a:lnTo>
                  <a:pt x="1666024" y="1263472"/>
                </a:lnTo>
                <a:lnTo>
                  <a:pt x="1827110" y="1262570"/>
                </a:lnTo>
                <a:lnTo>
                  <a:pt x="1891068" y="1229690"/>
                </a:lnTo>
                <a:lnTo>
                  <a:pt x="1917788" y="1195324"/>
                </a:lnTo>
                <a:lnTo>
                  <a:pt x="1941118" y="1152017"/>
                </a:lnTo>
                <a:lnTo>
                  <a:pt x="1961108" y="1102055"/>
                </a:lnTo>
                <a:lnTo>
                  <a:pt x="1977821" y="1047711"/>
                </a:lnTo>
                <a:lnTo>
                  <a:pt x="1991334" y="991247"/>
                </a:lnTo>
                <a:lnTo>
                  <a:pt x="2001723" y="934948"/>
                </a:lnTo>
                <a:lnTo>
                  <a:pt x="2009038" y="881087"/>
                </a:lnTo>
                <a:lnTo>
                  <a:pt x="2013369" y="831926"/>
                </a:lnTo>
                <a:lnTo>
                  <a:pt x="2014766" y="789749"/>
                </a:lnTo>
                <a:lnTo>
                  <a:pt x="2013318" y="756818"/>
                </a:lnTo>
                <a:lnTo>
                  <a:pt x="2009076" y="735406"/>
                </a:lnTo>
                <a:lnTo>
                  <a:pt x="2002104" y="727786"/>
                </a:lnTo>
                <a:lnTo>
                  <a:pt x="1989302" y="738149"/>
                </a:lnTo>
                <a:lnTo>
                  <a:pt x="1974265" y="766216"/>
                </a:lnTo>
                <a:lnTo>
                  <a:pt x="1957158" y="807643"/>
                </a:lnTo>
                <a:lnTo>
                  <a:pt x="1917509" y="913130"/>
                </a:lnTo>
                <a:lnTo>
                  <a:pt x="1895309" y="968451"/>
                </a:lnTo>
                <a:lnTo>
                  <a:pt x="1871776" y="1019695"/>
                </a:lnTo>
                <a:lnTo>
                  <a:pt x="1847088" y="1062482"/>
                </a:lnTo>
                <a:lnTo>
                  <a:pt x="1821434" y="1092466"/>
                </a:lnTo>
                <a:lnTo>
                  <a:pt x="1739557" y="1109891"/>
                </a:lnTo>
                <a:lnTo>
                  <a:pt x="1686623" y="1107592"/>
                </a:lnTo>
                <a:lnTo>
                  <a:pt x="1605127" y="1094930"/>
                </a:lnTo>
                <a:lnTo>
                  <a:pt x="1582712" y="1090726"/>
                </a:lnTo>
                <a:lnTo>
                  <a:pt x="1587665" y="1065530"/>
                </a:lnTo>
                <a:lnTo>
                  <a:pt x="1593481" y="1017485"/>
                </a:lnTo>
                <a:lnTo>
                  <a:pt x="1595551" y="969302"/>
                </a:lnTo>
                <a:lnTo>
                  <a:pt x="1593684" y="921499"/>
                </a:lnTo>
                <a:lnTo>
                  <a:pt x="1587652" y="874598"/>
                </a:lnTo>
                <a:lnTo>
                  <a:pt x="1577213" y="829144"/>
                </a:lnTo>
                <a:lnTo>
                  <a:pt x="1562163" y="785660"/>
                </a:lnTo>
                <a:lnTo>
                  <a:pt x="1542288" y="744664"/>
                </a:lnTo>
                <a:lnTo>
                  <a:pt x="1517345" y="706691"/>
                </a:lnTo>
                <a:lnTo>
                  <a:pt x="1473517" y="660234"/>
                </a:lnTo>
                <a:lnTo>
                  <a:pt x="1413725" y="617181"/>
                </a:lnTo>
                <a:lnTo>
                  <a:pt x="1377962" y="598017"/>
                </a:lnTo>
                <a:lnTo>
                  <a:pt x="1338364" y="581037"/>
                </a:lnTo>
                <a:lnTo>
                  <a:pt x="1294993" y="566648"/>
                </a:lnTo>
                <a:lnTo>
                  <a:pt x="1247876" y="555307"/>
                </a:lnTo>
                <a:lnTo>
                  <a:pt x="1197089" y="547446"/>
                </a:lnTo>
                <a:lnTo>
                  <a:pt x="1164691" y="545109"/>
                </a:lnTo>
                <a:lnTo>
                  <a:pt x="1167053" y="517994"/>
                </a:lnTo>
                <a:lnTo>
                  <a:pt x="1176756" y="436092"/>
                </a:lnTo>
                <a:lnTo>
                  <a:pt x="1188758" y="384479"/>
                </a:lnTo>
                <a:lnTo>
                  <a:pt x="1208087" y="332346"/>
                </a:lnTo>
                <a:lnTo>
                  <a:pt x="1263294" y="293636"/>
                </a:lnTo>
                <a:lnTo>
                  <a:pt x="1311148" y="281343"/>
                </a:lnTo>
                <a:lnTo>
                  <a:pt x="1366824" y="272440"/>
                </a:lnTo>
                <a:lnTo>
                  <a:pt x="1426083" y="265925"/>
                </a:lnTo>
                <a:lnTo>
                  <a:pt x="1538338" y="256070"/>
                </a:lnTo>
                <a:lnTo>
                  <a:pt x="1582839" y="250723"/>
                </a:lnTo>
                <a:lnTo>
                  <a:pt x="1613916" y="243776"/>
                </a:lnTo>
                <a:lnTo>
                  <a:pt x="1627339" y="234226"/>
                </a:lnTo>
                <a:lnTo>
                  <a:pt x="1621866" y="225463"/>
                </a:lnTo>
                <a:lnTo>
                  <a:pt x="1571053" y="205371"/>
                </a:lnTo>
                <a:lnTo>
                  <a:pt x="1530045" y="195402"/>
                </a:lnTo>
                <a:lnTo>
                  <a:pt x="1481531" y="186359"/>
                </a:lnTo>
                <a:lnTo>
                  <a:pt x="1427683" y="178943"/>
                </a:lnTo>
                <a:lnTo>
                  <a:pt x="1370660" y="173824"/>
                </a:lnTo>
                <a:lnTo>
                  <a:pt x="1312659" y="171678"/>
                </a:lnTo>
                <a:lnTo>
                  <a:pt x="1255814" y="173177"/>
                </a:lnTo>
                <a:lnTo>
                  <a:pt x="1202321" y="179006"/>
                </a:lnTo>
                <a:lnTo>
                  <a:pt x="1154341" y="189839"/>
                </a:lnTo>
                <a:lnTo>
                  <a:pt x="1114056" y="206362"/>
                </a:lnTo>
                <a:lnTo>
                  <a:pt x="1065199" y="259118"/>
                </a:lnTo>
                <a:lnTo>
                  <a:pt x="1021067" y="414058"/>
                </a:lnTo>
                <a:lnTo>
                  <a:pt x="990701" y="554367"/>
                </a:lnTo>
                <a:lnTo>
                  <a:pt x="958253" y="559587"/>
                </a:lnTo>
                <a:lnTo>
                  <a:pt x="912482" y="572414"/>
                </a:lnTo>
                <a:lnTo>
                  <a:pt x="883793" y="585393"/>
                </a:lnTo>
                <a:lnTo>
                  <a:pt x="875411" y="557745"/>
                </a:lnTo>
                <a:lnTo>
                  <a:pt x="859116" y="439521"/>
                </a:lnTo>
                <a:lnTo>
                  <a:pt x="864654" y="391515"/>
                </a:lnTo>
                <a:lnTo>
                  <a:pt x="880071" y="338378"/>
                </a:lnTo>
                <a:lnTo>
                  <a:pt x="902665" y="282371"/>
                </a:lnTo>
                <a:lnTo>
                  <a:pt x="929716" y="225767"/>
                </a:lnTo>
                <a:lnTo>
                  <a:pt x="958507" y="170815"/>
                </a:lnTo>
                <a:lnTo>
                  <a:pt x="986358" y="119773"/>
                </a:lnTo>
                <a:lnTo>
                  <a:pt x="1010539" y="74917"/>
                </a:lnTo>
                <a:lnTo>
                  <a:pt x="1028357" y="38481"/>
                </a:lnTo>
                <a:lnTo>
                  <a:pt x="1037094" y="12763"/>
                </a:lnTo>
                <a:lnTo>
                  <a:pt x="1034046" y="0"/>
                </a:lnTo>
                <a:lnTo>
                  <a:pt x="995921" y="15913"/>
                </a:lnTo>
                <a:lnTo>
                  <a:pt x="964920" y="40678"/>
                </a:lnTo>
                <a:lnTo>
                  <a:pt x="928814" y="74282"/>
                </a:lnTo>
                <a:lnTo>
                  <a:pt x="889762" y="114922"/>
                </a:lnTo>
                <a:lnTo>
                  <a:pt x="849896" y="160832"/>
                </a:lnTo>
                <a:lnTo>
                  <a:pt x="811377" y="210223"/>
                </a:lnTo>
                <a:lnTo>
                  <a:pt x="776351" y="261315"/>
                </a:lnTo>
                <a:lnTo>
                  <a:pt x="746963" y="312343"/>
                </a:lnTo>
                <a:lnTo>
                  <a:pt x="725347" y="361505"/>
                </a:lnTo>
                <a:lnTo>
                  <a:pt x="713663" y="407022"/>
                </a:lnTo>
                <a:lnTo>
                  <a:pt x="702551" y="501230"/>
                </a:lnTo>
                <a:lnTo>
                  <a:pt x="707174" y="567944"/>
                </a:lnTo>
                <a:lnTo>
                  <a:pt x="735063" y="638949"/>
                </a:lnTo>
                <a:lnTo>
                  <a:pt x="759142" y="682929"/>
                </a:lnTo>
                <a:lnTo>
                  <a:pt x="730961" y="717765"/>
                </a:lnTo>
                <a:lnTo>
                  <a:pt x="703440" y="758024"/>
                </a:lnTo>
                <a:lnTo>
                  <a:pt x="703122" y="758571"/>
                </a:lnTo>
                <a:lnTo>
                  <a:pt x="619772" y="673366"/>
                </a:lnTo>
                <a:lnTo>
                  <a:pt x="550760" y="575983"/>
                </a:lnTo>
                <a:lnTo>
                  <a:pt x="533527" y="530834"/>
                </a:lnTo>
                <a:lnTo>
                  <a:pt x="522693" y="476580"/>
                </a:lnTo>
                <a:lnTo>
                  <a:pt x="516902" y="416471"/>
                </a:lnTo>
                <a:lnTo>
                  <a:pt x="514781" y="353771"/>
                </a:lnTo>
                <a:lnTo>
                  <a:pt x="514985" y="291731"/>
                </a:lnTo>
                <a:lnTo>
                  <a:pt x="516140" y="233603"/>
                </a:lnTo>
                <a:lnTo>
                  <a:pt x="516902" y="182638"/>
                </a:lnTo>
                <a:lnTo>
                  <a:pt x="515899" y="142100"/>
                </a:lnTo>
                <a:lnTo>
                  <a:pt x="511784" y="115252"/>
                </a:lnTo>
                <a:lnTo>
                  <a:pt x="503199" y="105333"/>
                </a:lnTo>
                <a:lnTo>
                  <a:pt x="491261" y="113525"/>
                </a:lnTo>
                <a:lnTo>
                  <a:pt x="460641" y="173316"/>
                </a:lnTo>
                <a:lnTo>
                  <a:pt x="444106" y="219773"/>
                </a:lnTo>
                <a:lnTo>
                  <a:pt x="428205" y="273850"/>
                </a:lnTo>
                <a:lnTo>
                  <a:pt x="414020" y="332968"/>
                </a:lnTo>
                <a:lnTo>
                  <a:pt x="402628" y="394563"/>
                </a:lnTo>
                <a:lnTo>
                  <a:pt x="395122" y="456057"/>
                </a:lnTo>
                <a:lnTo>
                  <a:pt x="392582" y="514896"/>
                </a:lnTo>
                <a:lnTo>
                  <a:pt x="396087" y="568477"/>
                </a:lnTo>
                <a:lnTo>
                  <a:pt x="406730" y="614260"/>
                </a:lnTo>
                <a:lnTo>
                  <a:pt x="440321" y="702970"/>
                </a:lnTo>
                <a:lnTo>
                  <a:pt x="475208" y="760018"/>
                </a:lnTo>
                <a:lnTo>
                  <a:pt x="532701" y="810158"/>
                </a:lnTo>
                <a:lnTo>
                  <a:pt x="588556" y="847585"/>
                </a:lnTo>
                <a:lnTo>
                  <a:pt x="572922" y="841781"/>
                </a:lnTo>
                <a:lnTo>
                  <a:pt x="412661" y="797255"/>
                </a:lnTo>
                <a:lnTo>
                  <a:pt x="243776" y="776617"/>
                </a:lnTo>
                <a:lnTo>
                  <a:pt x="213728" y="782447"/>
                </a:lnTo>
                <a:lnTo>
                  <a:pt x="159042" y="825754"/>
                </a:lnTo>
                <a:lnTo>
                  <a:pt x="134493" y="860488"/>
                </a:lnTo>
                <a:lnTo>
                  <a:pt x="111861" y="902119"/>
                </a:lnTo>
                <a:lnTo>
                  <a:pt x="91186" y="949274"/>
                </a:lnTo>
                <a:lnTo>
                  <a:pt x="72504" y="1000569"/>
                </a:lnTo>
                <a:lnTo>
                  <a:pt x="55880" y="1054646"/>
                </a:lnTo>
                <a:lnTo>
                  <a:pt x="41325" y="1110132"/>
                </a:lnTo>
                <a:lnTo>
                  <a:pt x="28892" y="1165656"/>
                </a:lnTo>
                <a:lnTo>
                  <a:pt x="18618" y="1219835"/>
                </a:lnTo>
                <a:lnTo>
                  <a:pt x="10553" y="1271295"/>
                </a:lnTo>
                <a:lnTo>
                  <a:pt x="4737" y="1318679"/>
                </a:lnTo>
                <a:lnTo>
                  <a:pt x="1206" y="1360614"/>
                </a:lnTo>
                <a:lnTo>
                  <a:pt x="0" y="1395717"/>
                </a:lnTo>
                <a:lnTo>
                  <a:pt x="1155" y="1422628"/>
                </a:lnTo>
                <a:lnTo>
                  <a:pt x="4724" y="1439964"/>
                </a:lnTo>
                <a:lnTo>
                  <a:pt x="10744" y="1446364"/>
                </a:lnTo>
                <a:lnTo>
                  <a:pt x="22402" y="1438833"/>
                </a:lnTo>
                <a:lnTo>
                  <a:pt x="37071" y="1416697"/>
                </a:lnTo>
                <a:lnTo>
                  <a:pt x="54356" y="1382610"/>
                </a:lnTo>
                <a:lnTo>
                  <a:pt x="73926" y="1339176"/>
                </a:lnTo>
                <a:lnTo>
                  <a:pt x="118389" y="1234846"/>
                </a:lnTo>
                <a:lnTo>
                  <a:pt x="142582" y="1179207"/>
                </a:lnTo>
                <a:lnTo>
                  <a:pt x="167576" y="1124762"/>
                </a:lnTo>
                <a:lnTo>
                  <a:pt x="193040" y="1074166"/>
                </a:lnTo>
                <a:lnTo>
                  <a:pt x="218579" y="1030020"/>
                </a:lnTo>
                <a:lnTo>
                  <a:pt x="243840" y="994981"/>
                </a:lnTo>
                <a:lnTo>
                  <a:pt x="292100" y="962723"/>
                </a:lnTo>
                <a:lnTo>
                  <a:pt x="352818" y="962545"/>
                </a:lnTo>
                <a:lnTo>
                  <a:pt x="403999" y="975791"/>
                </a:lnTo>
                <a:lnTo>
                  <a:pt x="473506" y="1014399"/>
                </a:lnTo>
                <a:lnTo>
                  <a:pt x="576910" y="1082306"/>
                </a:lnTo>
                <a:lnTo>
                  <a:pt x="573201" y="1115745"/>
                </a:lnTo>
                <a:lnTo>
                  <a:pt x="572236" y="1126985"/>
                </a:lnTo>
                <a:lnTo>
                  <a:pt x="565264" y="1128991"/>
                </a:lnTo>
                <a:lnTo>
                  <a:pt x="401980" y="1223924"/>
                </a:lnTo>
                <a:lnTo>
                  <a:pt x="388950" y="1282979"/>
                </a:lnTo>
                <a:lnTo>
                  <a:pt x="322237" y="1308481"/>
                </a:lnTo>
                <a:lnTo>
                  <a:pt x="283222" y="1330617"/>
                </a:lnTo>
                <a:lnTo>
                  <a:pt x="260832" y="1360144"/>
                </a:lnTo>
                <a:lnTo>
                  <a:pt x="240906" y="1408950"/>
                </a:lnTo>
                <a:lnTo>
                  <a:pt x="227914" y="1471434"/>
                </a:lnTo>
                <a:lnTo>
                  <a:pt x="231063" y="1528406"/>
                </a:lnTo>
                <a:lnTo>
                  <a:pt x="243230" y="1571548"/>
                </a:lnTo>
                <a:lnTo>
                  <a:pt x="257302" y="1592503"/>
                </a:lnTo>
                <a:lnTo>
                  <a:pt x="270103" y="1575790"/>
                </a:lnTo>
                <a:lnTo>
                  <a:pt x="283044" y="1528051"/>
                </a:lnTo>
                <a:lnTo>
                  <a:pt x="295973" y="1474063"/>
                </a:lnTo>
                <a:lnTo>
                  <a:pt x="308711" y="1438630"/>
                </a:lnTo>
                <a:lnTo>
                  <a:pt x="330415" y="1422615"/>
                </a:lnTo>
                <a:lnTo>
                  <a:pt x="361823" y="1410627"/>
                </a:lnTo>
                <a:lnTo>
                  <a:pt x="386930" y="1403946"/>
                </a:lnTo>
                <a:lnTo>
                  <a:pt x="407238" y="1473187"/>
                </a:lnTo>
                <a:lnTo>
                  <a:pt x="434390" y="1523796"/>
                </a:lnTo>
                <a:lnTo>
                  <a:pt x="438924" y="1529765"/>
                </a:lnTo>
                <a:lnTo>
                  <a:pt x="523684" y="1621904"/>
                </a:lnTo>
                <a:lnTo>
                  <a:pt x="523062" y="1622971"/>
                </a:lnTo>
                <a:lnTo>
                  <a:pt x="503072" y="1650009"/>
                </a:lnTo>
                <a:lnTo>
                  <a:pt x="481812" y="1666621"/>
                </a:lnTo>
                <a:lnTo>
                  <a:pt x="444271" y="1669376"/>
                </a:lnTo>
                <a:lnTo>
                  <a:pt x="388797" y="1667319"/>
                </a:lnTo>
                <a:lnTo>
                  <a:pt x="339331" y="1666963"/>
                </a:lnTo>
                <a:lnTo>
                  <a:pt x="319798" y="1674799"/>
                </a:lnTo>
                <a:lnTo>
                  <a:pt x="336194" y="1693989"/>
                </a:lnTo>
                <a:lnTo>
                  <a:pt x="374484" y="1717294"/>
                </a:lnTo>
                <a:lnTo>
                  <a:pt x="428523" y="1735620"/>
                </a:lnTo>
                <a:lnTo>
                  <a:pt x="492188" y="1739887"/>
                </a:lnTo>
                <a:lnTo>
                  <a:pt x="544563" y="1733816"/>
                </a:lnTo>
                <a:lnTo>
                  <a:pt x="579018" y="1720176"/>
                </a:lnTo>
                <a:lnTo>
                  <a:pt x="606412" y="1692922"/>
                </a:lnTo>
                <a:lnTo>
                  <a:pt x="660196" y="1721523"/>
                </a:lnTo>
                <a:lnTo>
                  <a:pt x="741349" y="1668386"/>
                </a:lnTo>
                <a:lnTo>
                  <a:pt x="854837" y="1513916"/>
                </a:lnTo>
                <a:lnTo>
                  <a:pt x="859574" y="1505800"/>
                </a:lnTo>
                <a:lnTo>
                  <a:pt x="893203" y="1509839"/>
                </a:lnTo>
                <a:lnTo>
                  <a:pt x="902627" y="1510512"/>
                </a:lnTo>
                <a:lnTo>
                  <a:pt x="940676" y="1629651"/>
                </a:lnTo>
                <a:lnTo>
                  <a:pt x="959192" y="1706981"/>
                </a:lnTo>
                <a:lnTo>
                  <a:pt x="958202" y="1759839"/>
                </a:lnTo>
                <a:lnTo>
                  <a:pt x="941717" y="1818271"/>
                </a:lnTo>
                <a:lnTo>
                  <a:pt x="897686" y="1856092"/>
                </a:lnTo>
                <a:lnTo>
                  <a:pt x="857148" y="1871014"/>
                </a:lnTo>
                <a:lnTo>
                  <a:pt x="807770" y="1883765"/>
                </a:lnTo>
                <a:lnTo>
                  <a:pt x="752182" y="1894687"/>
                </a:lnTo>
                <a:lnTo>
                  <a:pt x="693026" y="1904149"/>
                </a:lnTo>
                <a:lnTo>
                  <a:pt x="632942" y="1912505"/>
                </a:lnTo>
                <a:lnTo>
                  <a:pt x="520496" y="1927326"/>
                </a:lnTo>
                <a:lnTo>
                  <a:pt x="473405" y="1934502"/>
                </a:lnTo>
                <a:lnTo>
                  <a:pt x="435927" y="1941995"/>
                </a:lnTo>
                <a:lnTo>
                  <a:pt x="410667" y="1950173"/>
                </a:lnTo>
                <a:lnTo>
                  <a:pt x="400278" y="1959394"/>
                </a:lnTo>
                <a:lnTo>
                  <a:pt x="404825" y="1966912"/>
                </a:lnTo>
                <a:lnTo>
                  <a:pt x="446176" y="1983346"/>
                </a:lnTo>
                <a:lnTo>
                  <a:pt x="521652" y="1999475"/>
                </a:lnTo>
                <a:lnTo>
                  <a:pt x="568871" y="2006587"/>
                </a:lnTo>
                <a:lnTo>
                  <a:pt x="620610" y="2012645"/>
                </a:lnTo>
                <a:lnTo>
                  <a:pt x="675551" y="2017306"/>
                </a:lnTo>
                <a:lnTo>
                  <a:pt x="732370" y="2020252"/>
                </a:lnTo>
                <a:lnTo>
                  <a:pt x="789724" y="2021128"/>
                </a:lnTo>
                <a:lnTo>
                  <a:pt x="846277" y="2019630"/>
                </a:lnTo>
                <a:lnTo>
                  <a:pt x="900709" y="2015426"/>
                </a:lnTo>
                <a:lnTo>
                  <a:pt x="951687" y="2008174"/>
                </a:lnTo>
                <a:lnTo>
                  <a:pt x="997864" y="1997557"/>
                </a:lnTo>
                <a:lnTo>
                  <a:pt x="1037920" y="1983244"/>
                </a:lnTo>
                <a:lnTo>
                  <a:pt x="1094333" y="1942198"/>
                </a:lnTo>
                <a:lnTo>
                  <a:pt x="1133487" y="1746592"/>
                </a:lnTo>
                <a:lnTo>
                  <a:pt x="1133652" y="1580261"/>
                </a:lnTo>
                <a:lnTo>
                  <a:pt x="1132268" y="1563674"/>
                </a:lnTo>
                <a:lnTo>
                  <a:pt x="1153299" y="1627492"/>
                </a:lnTo>
                <a:lnTo>
                  <a:pt x="1186154" y="1696339"/>
                </a:lnTo>
                <a:lnTo>
                  <a:pt x="1231734" y="1745272"/>
                </a:lnTo>
                <a:lnTo>
                  <a:pt x="1308176" y="1801456"/>
                </a:lnTo>
                <a:lnTo>
                  <a:pt x="1349413" y="1823999"/>
                </a:lnTo>
                <a:lnTo>
                  <a:pt x="1400086" y="1841779"/>
                </a:lnTo>
                <a:lnTo>
                  <a:pt x="1457426" y="1855127"/>
                </a:lnTo>
                <a:lnTo>
                  <a:pt x="1518678" y="1864423"/>
                </a:lnTo>
                <a:lnTo>
                  <a:pt x="1581073" y="1869998"/>
                </a:lnTo>
                <a:lnTo>
                  <a:pt x="1641830" y="1872208"/>
                </a:lnTo>
                <a:lnTo>
                  <a:pt x="1698193" y="1871421"/>
                </a:lnTo>
                <a:lnTo>
                  <a:pt x="1747380" y="1867966"/>
                </a:lnTo>
                <a:lnTo>
                  <a:pt x="1786648" y="1862226"/>
                </a:lnTo>
                <a:lnTo>
                  <a:pt x="1813204" y="1854530"/>
                </a:lnTo>
                <a:lnTo>
                  <a:pt x="1824304" y="1845233"/>
                </a:lnTo>
                <a:lnTo>
                  <a:pt x="1817065" y="1834299"/>
                </a:lnTo>
                <a:lnTo>
                  <a:pt x="1792300" y="1823123"/>
                </a:lnTo>
                <a:lnTo>
                  <a:pt x="1753527" y="1811261"/>
                </a:lnTo>
                <a:lnTo>
                  <a:pt x="1704225" y="1798307"/>
                </a:lnTo>
                <a:lnTo>
                  <a:pt x="1647926" y="1783816"/>
                </a:lnTo>
                <a:lnTo>
                  <a:pt x="1588109" y="1767344"/>
                </a:lnTo>
                <a:lnTo>
                  <a:pt x="1528279" y="1748459"/>
                </a:lnTo>
                <a:lnTo>
                  <a:pt x="1471930" y="1726730"/>
                </a:lnTo>
                <a:lnTo>
                  <a:pt x="1422577" y="1701723"/>
                </a:lnTo>
                <a:lnTo>
                  <a:pt x="1383728" y="1672996"/>
                </a:lnTo>
                <a:lnTo>
                  <a:pt x="1308468" y="1580375"/>
                </a:lnTo>
                <a:lnTo>
                  <a:pt x="1248879" y="1477365"/>
                </a:lnTo>
                <a:lnTo>
                  <a:pt x="1289278" y="1464208"/>
                </a:lnTo>
                <a:lnTo>
                  <a:pt x="1337017" y="1443888"/>
                </a:lnTo>
                <a:lnTo>
                  <a:pt x="1372577" y="1478559"/>
                </a:lnTo>
                <a:lnTo>
                  <a:pt x="1433474" y="1524495"/>
                </a:lnTo>
                <a:lnTo>
                  <a:pt x="1496504" y="1546872"/>
                </a:lnTo>
                <a:lnTo>
                  <a:pt x="1590243" y="1561465"/>
                </a:lnTo>
                <a:lnTo>
                  <a:pt x="1637220" y="1562442"/>
                </a:lnTo>
                <a:lnTo>
                  <a:pt x="1690382" y="1554835"/>
                </a:lnTo>
                <a:lnTo>
                  <a:pt x="1747431" y="1540217"/>
                </a:lnTo>
                <a:lnTo>
                  <a:pt x="1806054" y="1520202"/>
                </a:lnTo>
                <a:lnTo>
                  <a:pt x="1863979" y="1496364"/>
                </a:lnTo>
                <a:lnTo>
                  <a:pt x="1918906" y="1470304"/>
                </a:lnTo>
                <a:lnTo>
                  <a:pt x="1968538" y="1443596"/>
                </a:lnTo>
                <a:lnTo>
                  <a:pt x="2010600" y="1417840"/>
                </a:lnTo>
                <a:lnTo>
                  <a:pt x="2042782" y="1394637"/>
                </a:lnTo>
                <a:lnTo>
                  <a:pt x="2062797" y="1375549"/>
                </a:lnTo>
                <a:lnTo>
                  <a:pt x="2068347" y="1362189"/>
                </a:lnTo>
                <a:close/>
              </a:path>
            </a:pathLst>
          </a:custGeom>
          <a:solidFill>
            <a:srgbClr val="382D7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65"/>
            <a:ext cx="20104099" cy="112974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14"/>
              </a:spcBef>
            </a:pPr>
            <a:r>
              <a:rPr dirty="0"/>
              <a:t>Кто</a:t>
            </a:r>
            <a:r>
              <a:rPr spc="-395" dirty="0"/>
              <a:t> </a:t>
            </a:r>
            <a:r>
              <a:rPr spc="-105" dirty="0"/>
              <a:t>такие</a:t>
            </a:r>
            <a:r>
              <a:rPr spc="-395" dirty="0"/>
              <a:t> </a:t>
            </a:r>
            <a:r>
              <a:rPr spc="-50" dirty="0"/>
              <a:t>дропперы?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17286" y="2996248"/>
            <a:ext cx="7450455" cy="31457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50"/>
              </a:spcBef>
            </a:pPr>
            <a:r>
              <a:rPr sz="3300" spc="160" dirty="0">
                <a:latin typeface="Tahoma"/>
                <a:cs typeface="Tahoma"/>
              </a:rPr>
              <a:t>Это</a:t>
            </a:r>
            <a:r>
              <a:rPr sz="3300" spc="-165" dirty="0">
                <a:latin typeface="Tahoma"/>
                <a:cs typeface="Tahoma"/>
              </a:rPr>
              <a:t> </a:t>
            </a:r>
            <a:r>
              <a:rPr sz="3300" b="1" spc="-40" dirty="0">
                <a:latin typeface="Tahoma"/>
                <a:cs typeface="Tahoma"/>
              </a:rPr>
              <a:t>посредники</a:t>
            </a:r>
            <a:r>
              <a:rPr sz="3300" b="1" spc="-95" dirty="0">
                <a:latin typeface="Tahoma"/>
                <a:cs typeface="Tahoma"/>
              </a:rPr>
              <a:t> </a:t>
            </a:r>
            <a:r>
              <a:rPr sz="3300" spc="225" dirty="0">
                <a:latin typeface="Tahoma"/>
                <a:cs typeface="Tahoma"/>
              </a:rPr>
              <a:t>между </a:t>
            </a:r>
            <a:r>
              <a:rPr sz="3300" spc="140" dirty="0">
                <a:latin typeface="Tahoma"/>
                <a:cs typeface="Tahoma"/>
              </a:rPr>
              <a:t>злоумышленниками</a:t>
            </a:r>
            <a:r>
              <a:rPr sz="3300" spc="-95" dirty="0">
                <a:latin typeface="Tahoma"/>
                <a:cs typeface="Tahoma"/>
              </a:rPr>
              <a:t> </a:t>
            </a:r>
            <a:r>
              <a:rPr sz="3300" spc="90" dirty="0">
                <a:latin typeface="Tahoma"/>
                <a:cs typeface="Tahoma"/>
              </a:rPr>
              <a:t>и</a:t>
            </a:r>
            <a:r>
              <a:rPr sz="3300" spc="-90" dirty="0">
                <a:latin typeface="Tahoma"/>
                <a:cs typeface="Tahoma"/>
              </a:rPr>
              <a:t> </a:t>
            </a:r>
            <a:r>
              <a:rPr sz="3300" spc="120" dirty="0">
                <a:latin typeface="Tahoma"/>
                <a:cs typeface="Tahoma"/>
              </a:rPr>
              <a:t>их</a:t>
            </a:r>
            <a:r>
              <a:rPr sz="3300" spc="-90" dirty="0">
                <a:latin typeface="Tahoma"/>
                <a:cs typeface="Tahoma"/>
              </a:rPr>
              <a:t> </a:t>
            </a:r>
            <a:r>
              <a:rPr sz="3300" spc="125" dirty="0">
                <a:latin typeface="Tahoma"/>
                <a:cs typeface="Tahoma"/>
              </a:rPr>
              <a:t>жертвами. </a:t>
            </a:r>
            <a:r>
              <a:rPr sz="3300" spc="170" dirty="0">
                <a:latin typeface="Tahoma"/>
                <a:cs typeface="Tahoma"/>
              </a:rPr>
              <a:t>Через</a:t>
            </a:r>
            <a:r>
              <a:rPr sz="3300" spc="-195" dirty="0">
                <a:latin typeface="Tahoma"/>
                <a:cs typeface="Tahoma"/>
              </a:rPr>
              <a:t> </a:t>
            </a:r>
            <a:r>
              <a:rPr sz="3300" b="1" spc="-70" dirty="0">
                <a:latin typeface="Tahoma"/>
                <a:cs typeface="Tahoma"/>
              </a:rPr>
              <a:t>банковские</a:t>
            </a:r>
            <a:r>
              <a:rPr sz="3300" b="1" spc="-204" dirty="0">
                <a:latin typeface="Tahoma"/>
                <a:cs typeface="Tahoma"/>
              </a:rPr>
              <a:t> </a:t>
            </a:r>
            <a:r>
              <a:rPr sz="3300" b="1" spc="-10" dirty="0">
                <a:latin typeface="Tahoma"/>
                <a:cs typeface="Tahoma"/>
              </a:rPr>
              <a:t>карты</a:t>
            </a:r>
            <a:r>
              <a:rPr sz="3300" b="1" spc="-90" dirty="0">
                <a:latin typeface="Tahoma"/>
                <a:cs typeface="Tahoma"/>
              </a:rPr>
              <a:t> </a:t>
            </a:r>
            <a:r>
              <a:rPr sz="3300" spc="110" dirty="0">
                <a:latin typeface="Tahoma"/>
                <a:cs typeface="Tahoma"/>
              </a:rPr>
              <a:t>этих </a:t>
            </a:r>
            <a:r>
              <a:rPr sz="3300" spc="135" dirty="0">
                <a:latin typeface="Tahoma"/>
                <a:cs typeface="Tahoma"/>
              </a:rPr>
              <a:t>посредников</a:t>
            </a:r>
            <a:r>
              <a:rPr sz="3300" spc="-95" dirty="0">
                <a:latin typeface="Tahoma"/>
                <a:cs typeface="Tahoma"/>
              </a:rPr>
              <a:t> </a:t>
            </a:r>
            <a:r>
              <a:rPr sz="3300" spc="120" dirty="0">
                <a:latin typeface="Tahoma"/>
                <a:cs typeface="Tahoma"/>
              </a:rPr>
              <a:t>кибермошенники </a:t>
            </a:r>
            <a:r>
              <a:rPr sz="3300" spc="130" dirty="0">
                <a:latin typeface="Tahoma"/>
                <a:cs typeface="Tahoma"/>
              </a:rPr>
              <a:t>выводят</a:t>
            </a:r>
            <a:r>
              <a:rPr sz="3300" spc="-105" dirty="0">
                <a:latin typeface="Tahoma"/>
                <a:cs typeface="Tahoma"/>
              </a:rPr>
              <a:t> </a:t>
            </a:r>
            <a:r>
              <a:rPr sz="3300" spc="90" dirty="0">
                <a:latin typeface="Tahoma"/>
                <a:cs typeface="Tahoma"/>
              </a:rPr>
              <a:t>и</a:t>
            </a:r>
            <a:r>
              <a:rPr sz="3300" spc="-95" dirty="0">
                <a:latin typeface="Tahoma"/>
                <a:cs typeface="Tahoma"/>
              </a:rPr>
              <a:t> </a:t>
            </a:r>
            <a:r>
              <a:rPr sz="3300" spc="95" dirty="0">
                <a:latin typeface="Tahoma"/>
                <a:cs typeface="Tahoma"/>
              </a:rPr>
              <a:t>обналичивают </a:t>
            </a:r>
            <a:r>
              <a:rPr sz="3300" spc="120" dirty="0">
                <a:latin typeface="Tahoma"/>
                <a:cs typeface="Tahoma"/>
              </a:rPr>
              <a:t>похищенные</a:t>
            </a:r>
            <a:r>
              <a:rPr sz="3300" spc="-105" dirty="0">
                <a:latin typeface="Tahoma"/>
                <a:cs typeface="Tahoma"/>
              </a:rPr>
              <a:t> </a:t>
            </a:r>
            <a:r>
              <a:rPr sz="3300" spc="180" dirty="0">
                <a:latin typeface="Tahoma"/>
                <a:cs typeface="Tahoma"/>
              </a:rPr>
              <a:t>у</a:t>
            </a:r>
            <a:r>
              <a:rPr sz="3300" spc="-95" dirty="0">
                <a:latin typeface="Tahoma"/>
                <a:cs typeface="Tahoma"/>
              </a:rPr>
              <a:t> </a:t>
            </a:r>
            <a:r>
              <a:rPr sz="3300" spc="140" dirty="0">
                <a:latin typeface="Tahoma"/>
                <a:cs typeface="Tahoma"/>
              </a:rPr>
              <a:t>людей</a:t>
            </a:r>
            <a:r>
              <a:rPr sz="3300" spc="-95" dirty="0">
                <a:latin typeface="Tahoma"/>
                <a:cs typeface="Tahoma"/>
              </a:rPr>
              <a:t> </a:t>
            </a:r>
            <a:r>
              <a:rPr sz="3300" spc="120" dirty="0">
                <a:latin typeface="Tahoma"/>
                <a:cs typeface="Tahoma"/>
              </a:rPr>
              <a:t>деньги</a:t>
            </a:r>
            <a:endParaRPr sz="33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0125" y="8668267"/>
            <a:ext cx="7006590" cy="971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200" b="1" spc="65" dirty="0">
                <a:solidFill>
                  <a:srgbClr val="2F2F45"/>
                </a:solidFill>
                <a:latin typeface="Tahoma"/>
                <a:cs typeface="Tahoma"/>
              </a:rPr>
              <a:t>от</a:t>
            </a:r>
            <a:r>
              <a:rPr sz="6200" b="1" spc="85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6200" b="1" spc="-280" dirty="0">
                <a:solidFill>
                  <a:srgbClr val="FFFFFF"/>
                </a:solidFill>
                <a:latin typeface="Tahoma"/>
                <a:cs typeface="Tahoma"/>
              </a:rPr>
              <a:t>14</a:t>
            </a:r>
            <a:r>
              <a:rPr sz="6200" b="1" spc="8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200" b="1" spc="114" dirty="0">
                <a:solidFill>
                  <a:srgbClr val="2F2F45"/>
                </a:solidFill>
                <a:latin typeface="Tahoma"/>
                <a:cs typeface="Tahoma"/>
              </a:rPr>
              <a:t>до</a:t>
            </a:r>
            <a:r>
              <a:rPr sz="6200" b="1" spc="85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6200" b="1" spc="-440" dirty="0">
                <a:solidFill>
                  <a:srgbClr val="FFFFFF"/>
                </a:solidFill>
                <a:latin typeface="Tahoma"/>
                <a:cs typeface="Tahoma"/>
              </a:rPr>
              <a:t>21</a:t>
            </a:r>
            <a:r>
              <a:rPr sz="6200" b="1" spc="8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200" b="1" spc="-20" dirty="0">
                <a:solidFill>
                  <a:srgbClr val="2F2F45"/>
                </a:solidFill>
                <a:latin typeface="Tahoma"/>
                <a:cs typeface="Tahoma"/>
              </a:rPr>
              <a:t>года</a:t>
            </a:r>
            <a:endParaRPr sz="62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292" y="7368607"/>
            <a:ext cx="6040755" cy="526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250" b="1" spc="60" dirty="0">
                <a:solidFill>
                  <a:srgbClr val="FFFFFF"/>
                </a:solidFill>
                <a:latin typeface="Tahoma"/>
                <a:cs typeface="Tahoma"/>
              </a:rPr>
              <a:t>Средний</a:t>
            </a:r>
            <a:r>
              <a:rPr sz="325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50" b="1" spc="95" dirty="0">
                <a:solidFill>
                  <a:srgbClr val="FFFFFF"/>
                </a:solidFill>
                <a:latin typeface="Tahoma"/>
                <a:cs typeface="Tahoma"/>
              </a:rPr>
              <a:t>возраст</a:t>
            </a:r>
            <a:r>
              <a:rPr sz="325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50" b="1" spc="-10" dirty="0">
                <a:solidFill>
                  <a:srgbClr val="FFFFFF"/>
                </a:solidFill>
                <a:latin typeface="Tahoma"/>
                <a:cs typeface="Tahoma"/>
              </a:rPr>
              <a:t>дроппера</a:t>
            </a:r>
            <a:endParaRPr sz="325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690562"/>
            <a:ext cx="20104100" cy="8618220"/>
            <a:chOff x="0" y="2690562"/>
            <a:chExt cx="20104100" cy="8618220"/>
          </a:xfrm>
        </p:grpSpPr>
        <p:sp>
          <p:nvSpPr>
            <p:cNvPr id="8" name="object 8"/>
            <p:cNvSpPr/>
            <p:nvPr/>
          </p:nvSpPr>
          <p:spPr>
            <a:xfrm>
              <a:off x="18669589" y="3778980"/>
              <a:ext cx="0" cy="2156460"/>
            </a:xfrm>
            <a:custGeom>
              <a:avLst/>
              <a:gdLst/>
              <a:ahLst/>
              <a:cxnLst/>
              <a:rect l="l" t="t" r="r" b="b"/>
              <a:pathLst>
                <a:path h="2156460">
                  <a:moveTo>
                    <a:pt x="0" y="0"/>
                  </a:moveTo>
                  <a:lnTo>
                    <a:pt x="0" y="2155902"/>
                  </a:lnTo>
                </a:path>
              </a:pathLst>
            </a:custGeom>
            <a:ln w="5235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664353" y="601552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5235" y="0"/>
                  </a:moveTo>
                  <a:lnTo>
                    <a:pt x="5235" y="5235"/>
                  </a:lnTo>
                  <a:lnTo>
                    <a:pt x="0" y="5235"/>
                  </a:lnTo>
                </a:path>
              </a:pathLst>
            </a:custGeom>
            <a:ln w="52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955910" y="6020759"/>
              <a:ext cx="4553585" cy="0"/>
            </a:xfrm>
            <a:custGeom>
              <a:avLst/>
              <a:gdLst/>
              <a:ahLst/>
              <a:cxnLst/>
              <a:rect l="l" t="t" r="r" b="b"/>
              <a:pathLst>
                <a:path w="4553584">
                  <a:moveTo>
                    <a:pt x="4553390" y="0"/>
                  </a:moveTo>
                  <a:lnTo>
                    <a:pt x="0" y="0"/>
                  </a:lnTo>
                </a:path>
              </a:pathLst>
            </a:custGeom>
            <a:ln w="5235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872029" y="602075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355" y="0"/>
                  </a:moveTo>
                  <a:lnTo>
                    <a:pt x="1120" y="0"/>
                  </a:lnTo>
                  <a:lnTo>
                    <a:pt x="0" y="5109"/>
                  </a:lnTo>
                </a:path>
              </a:pathLst>
            </a:custGeom>
            <a:ln w="52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489063" y="6182509"/>
              <a:ext cx="349250" cy="1592580"/>
            </a:xfrm>
            <a:custGeom>
              <a:avLst/>
              <a:gdLst/>
              <a:ahLst/>
              <a:cxnLst/>
              <a:rect l="l" t="t" r="r" b="b"/>
              <a:pathLst>
                <a:path w="349250" h="1592579">
                  <a:moveTo>
                    <a:pt x="348670" y="0"/>
                  </a:moveTo>
                  <a:lnTo>
                    <a:pt x="0" y="1592454"/>
                  </a:lnTo>
                </a:path>
              </a:pathLst>
            </a:custGeom>
            <a:ln w="5235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469735" y="7853275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40" h="5715">
                  <a:moveTo>
                    <a:pt x="2177" y="10"/>
                  </a:moveTo>
                  <a:lnTo>
                    <a:pt x="1057" y="5120"/>
                  </a:lnTo>
                  <a:lnTo>
                    <a:pt x="0" y="0"/>
                  </a:lnTo>
                </a:path>
              </a:pathLst>
            </a:custGeom>
            <a:ln w="52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110326" y="6104204"/>
              <a:ext cx="327660" cy="1592580"/>
            </a:xfrm>
            <a:custGeom>
              <a:avLst/>
              <a:gdLst/>
              <a:ahLst/>
              <a:cxnLst/>
              <a:rect l="l" t="t" r="r" b="b"/>
              <a:pathLst>
                <a:path w="327659" h="1592579">
                  <a:moveTo>
                    <a:pt x="327225" y="1592433"/>
                  </a:moveTo>
                  <a:lnTo>
                    <a:pt x="0" y="0"/>
                  </a:lnTo>
                </a:path>
              </a:pathLst>
            </a:custGeom>
            <a:ln w="5235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087942" y="6020756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293" y="5130"/>
                  </a:moveTo>
                  <a:lnTo>
                    <a:pt x="5235" y="0"/>
                  </a:lnTo>
                  <a:lnTo>
                    <a:pt x="0" y="0"/>
                  </a:lnTo>
                </a:path>
              </a:pathLst>
            </a:custGeom>
            <a:ln w="52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630906" y="6020759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5">
                  <a:moveTo>
                    <a:pt x="283478" y="0"/>
                  </a:moveTo>
                  <a:lnTo>
                    <a:pt x="0" y="0"/>
                  </a:lnTo>
                </a:path>
              </a:pathLst>
            </a:custGeom>
            <a:ln w="5235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538885" y="601552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5235" y="5235"/>
                  </a:moveTo>
                  <a:lnTo>
                    <a:pt x="0" y="5235"/>
                  </a:lnTo>
                  <a:lnTo>
                    <a:pt x="0" y="0"/>
                  </a:lnTo>
                </a:path>
              </a:pathLst>
            </a:custGeom>
            <a:ln w="523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538885" y="3698331"/>
              <a:ext cx="0" cy="2156460"/>
            </a:xfrm>
            <a:custGeom>
              <a:avLst/>
              <a:gdLst/>
              <a:ahLst/>
              <a:cxnLst/>
              <a:rect l="l" t="t" r="r" b="b"/>
              <a:pathLst>
                <a:path h="2156460">
                  <a:moveTo>
                    <a:pt x="0" y="2155902"/>
                  </a:moveTo>
                  <a:lnTo>
                    <a:pt x="0" y="0"/>
                  </a:lnTo>
                </a:path>
              </a:pathLst>
            </a:custGeom>
            <a:ln w="5235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7656" y="2690564"/>
              <a:ext cx="2733613" cy="273361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165100" y="7599796"/>
              <a:ext cx="2704465" cy="3583304"/>
            </a:xfrm>
            <a:custGeom>
              <a:avLst/>
              <a:gdLst/>
              <a:ahLst/>
              <a:cxnLst/>
              <a:rect l="l" t="t" r="r" b="b"/>
              <a:pathLst>
                <a:path w="2704465" h="3583304">
                  <a:moveTo>
                    <a:pt x="1849032" y="0"/>
                  </a:moveTo>
                  <a:lnTo>
                    <a:pt x="678016" y="1282239"/>
                  </a:lnTo>
                  <a:lnTo>
                    <a:pt x="113827" y="2082893"/>
                  </a:lnTo>
                  <a:lnTo>
                    <a:pt x="0" y="2737876"/>
                  </a:lnTo>
                  <a:lnTo>
                    <a:pt x="180067" y="3583105"/>
                  </a:lnTo>
                  <a:lnTo>
                    <a:pt x="1642243" y="3562163"/>
                  </a:lnTo>
                  <a:lnTo>
                    <a:pt x="1574183" y="3423600"/>
                  </a:lnTo>
                  <a:lnTo>
                    <a:pt x="1523765" y="3022843"/>
                  </a:lnTo>
                  <a:lnTo>
                    <a:pt x="1721632" y="2382297"/>
                  </a:lnTo>
                  <a:lnTo>
                    <a:pt x="2398429" y="1524361"/>
                  </a:lnTo>
                  <a:lnTo>
                    <a:pt x="2685174" y="793912"/>
                  </a:lnTo>
                  <a:lnTo>
                    <a:pt x="2691153" y="791483"/>
                  </a:lnTo>
                  <a:lnTo>
                    <a:pt x="2697603" y="790394"/>
                  </a:lnTo>
                  <a:lnTo>
                    <a:pt x="2704043" y="790656"/>
                  </a:lnTo>
                  <a:lnTo>
                    <a:pt x="1849032" y="0"/>
                  </a:lnTo>
                  <a:close/>
                </a:path>
              </a:pathLst>
            </a:custGeom>
            <a:solidFill>
              <a:srgbClr val="5E5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037698" y="10031621"/>
              <a:ext cx="3260725" cy="1276985"/>
            </a:xfrm>
            <a:custGeom>
              <a:avLst/>
              <a:gdLst/>
              <a:ahLst/>
              <a:cxnLst/>
              <a:rect l="l" t="t" r="r" b="b"/>
              <a:pathLst>
                <a:path w="3260725" h="1276984">
                  <a:moveTo>
                    <a:pt x="3260204" y="0"/>
                  </a:moveTo>
                  <a:lnTo>
                    <a:pt x="0" y="0"/>
                  </a:lnTo>
                  <a:lnTo>
                    <a:pt x="0" y="1276934"/>
                  </a:lnTo>
                  <a:lnTo>
                    <a:pt x="3260204" y="1276934"/>
                  </a:lnTo>
                  <a:lnTo>
                    <a:pt x="3260204" y="0"/>
                  </a:lnTo>
                  <a:close/>
                </a:path>
              </a:pathLst>
            </a:custGeom>
            <a:solidFill>
              <a:srgbClr val="428C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15311" y="2690562"/>
              <a:ext cx="7164253" cy="861799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0" y="10868779"/>
              <a:ext cx="20104100" cy="440055"/>
            </a:xfrm>
            <a:custGeom>
              <a:avLst/>
              <a:gdLst/>
              <a:ahLst/>
              <a:cxnLst/>
              <a:rect l="l" t="t" r="r" b="b"/>
              <a:pathLst>
                <a:path w="20104100" h="440054">
                  <a:moveTo>
                    <a:pt x="0" y="0"/>
                  </a:moveTo>
                  <a:lnTo>
                    <a:pt x="20104099" y="0"/>
                  </a:lnTo>
                  <a:lnTo>
                    <a:pt x="20104099" y="439777"/>
                  </a:lnTo>
                  <a:lnTo>
                    <a:pt x="0" y="439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8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0739" y="2947328"/>
            <a:ext cx="5353685" cy="314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sz="3300" spc="114" dirty="0">
                <a:solidFill>
                  <a:srgbClr val="2F2F45"/>
                </a:solidFill>
                <a:latin typeface="Tahoma"/>
                <a:cs typeface="Tahoma"/>
              </a:rPr>
              <a:t>Получают</a:t>
            </a:r>
            <a:r>
              <a:rPr sz="3300" spc="-11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85" dirty="0">
                <a:solidFill>
                  <a:srgbClr val="2F2F45"/>
                </a:solidFill>
                <a:latin typeface="Tahoma"/>
                <a:cs typeface="Tahoma"/>
              </a:rPr>
              <a:t>на</a:t>
            </a:r>
            <a:r>
              <a:rPr sz="3300" spc="-10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45" dirty="0">
                <a:solidFill>
                  <a:srgbClr val="2F2F45"/>
                </a:solidFill>
                <a:latin typeface="Tahoma"/>
                <a:cs typeface="Tahoma"/>
              </a:rPr>
              <a:t>свои </a:t>
            </a:r>
            <a:r>
              <a:rPr sz="3300" spc="125" dirty="0">
                <a:solidFill>
                  <a:srgbClr val="2F2F45"/>
                </a:solidFill>
                <a:latin typeface="Tahoma"/>
                <a:cs typeface="Tahoma"/>
              </a:rPr>
              <a:t>банковские</a:t>
            </a:r>
            <a:r>
              <a:rPr sz="3300" spc="-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30" dirty="0">
                <a:solidFill>
                  <a:srgbClr val="2F2F45"/>
                </a:solidFill>
                <a:latin typeface="Tahoma"/>
                <a:cs typeface="Tahoma"/>
              </a:rPr>
              <a:t>карты</a:t>
            </a:r>
            <a:r>
              <a:rPr sz="3300" spc="-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35" dirty="0">
                <a:solidFill>
                  <a:srgbClr val="2F2F45"/>
                </a:solidFill>
                <a:latin typeface="Tahoma"/>
                <a:cs typeface="Tahoma"/>
              </a:rPr>
              <a:t>деньги </a:t>
            </a:r>
            <a:r>
              <a:rPr sz="3300" b="1" dirty="0">
                <a:solidFill>
                  <a:srgbClr val="2F2F45"/>
                </a:solidFill>
                <a:latin typeface="Tahoma"/>
                <a:cs typeface="Tahoma"/>
              </a:rPr>
              <a:t>от</a:t>
            </a:r>
            <a:r>
              <a:rPr sz="3300" b="1" spc="-24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55" dirty="0">
                <a:solidFill>
                  <a:srgbClr val="2F2F45"/>
                </a:solidFill>
                <a:latin typeface="Tahoma"/>
                <a:cs typeface="Tahoma"/>
              </a:rPr>
              <a:t>незнакомцев</a:t>
            </a:r>
            <a:r>
              <a:rPr sz="3300" b="1" spc="-12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40" dirty="0">
                <a:solidFill>
                  <a:srgbClr val="2F2F45"/>
                </a:solidFill>
                <a:latin typeface="Tahoma"/>
                <a:cs typeface="Tahoma"/>
              </a:rPr>
              <a:t>и </a:t>
            </a:r>
            <a:r>
              <a:rPr sz="3300" b="1" spc="-45" dirty="0">
                <a:solidFill>
                  <a:srgbClr val="2F2F45"/>
                </a:solidFill>
                <a:latin typeface="Tahoma"/>
                <a:cs typeface="Tahoma"/>
              </a:rPr>
              <a:t>передают</a:t>
            </a:r>
            <a:r>
              <a:rPr sz="3300" b="1" spc="-11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20" dirty="0">
                <a:solidFill>
                  <a:srgbClr val="2F2F45"/>
                </a:solidFill>
                <a:latin typeface="Tahoma"/>
                <a:cs typeface="Tahoma"/>
              </a:rPr>
              <a:t>их</a:t>
            </a:r>
            <a:r>
              <a:rPr sz="3300" spc="-17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70" dirty="0">
                <a:solidFill>
                  <a:srgbClr val="2F2F45"/>
                </a:solidFill>
                <a:latin typeface="Tahoma"/>
                <a:cs typeface="Tahoma"/>
              </a:rPr>
              <a:t>другим </a:t>
            </a:r>
            <a:r>
              <a:rPr sz="3300" spc="180" dirty="0">
                <a:solidFill>
                  <a:srgbClr val="2F2F45"/>
                </a:solidFill>
                <a:latin typeface="Tahoma"/>
                <a:cs typeface="Tahoma"/>
              </a:rPr>
              <a:t>людям</a:t>
            </a:r>
            <a:r>
              <a:rPr sz="3300" spc="-10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-170" dirty="0">
                <a:solidFill>
                  <a:srgbClr val="2F2F45"/>
                </a:solidFill>
                <a:latin typeface="Tahoma"/>
                <a:cs typeface="Tahoma"/>
              </a:rPr>
              <a:t>–</a:t>
            </a:r>
            <a:r>
              <a:rPr sz="3300" spc="-9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14" dirty="0">
                <a:solidFill>
                  <a:srgbClr val="2F2F45"/>
                </a:solidFill>
                <a:latin typeface="Tahoma"/>
                <a:cs typeface="Tahoma"/>
              </a:rPr>
              <a:t>наличными</a:t>
            </a:r>
            <a:endParaRPr sz="3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300" spc="95" dirty="0">
                <a:solidFill>
                  <a:srgbClr val="2F2F45"/>
                </a:solidFill>
                <a:latin typeface="Tahoma"/>
                <a:cs typeface="Tahoma"/>
              </a:rPr>
              <a:t>или</a:t>
            </a:r>
            <a:r>
              <a:rPr sz="3300" spc="-10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60" dirty="0">
                <a:solidFill>
                  <a:srgbClr val="2F2F45"/>
                </a:solidFill>
                <a:latin typeface="Tahoma"/>
                <a:cs typeface="Tahoma"/>
              </a:rPr>
              <a:t>переводом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0980" y="558524"/>
            <a:ext cx="14220190" cy="12014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145" dirty="0"/>
              <a:t>Чем</a:t>
            </a:r>
            <a:r>
              <a:rPr spc="-420" dirty="0"/>
              <a:t> </a:t>
            </a:r>
            <a:r>
              <a:rPr spc="-170" dirty="0"/>
              <a:t>занимаются</a:t>
            </a:r>
            <a:r>
              <a:rPr spc="-420" dirty="0"/>
              <a:t> </a:t>
            </a:r>
            <a:r>
              <a:rPr spc="-45" dirty="0"/>
              <a:t>дропперы?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57746" y="2559906"/>
            <a:ext cx="6266180" cy="20986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45"/>
              </a:spcBef>
            </a:pPr>
            <a:r>
              <a:rPr sz="3300" spc="135" dirty="0">
                <a:solidFill>
                  <a:srgbClr val="2F2F45"/>
                </a:solidFill>
                <a:latin typeface="Tahoma"/>
                <a:cs typeface="Tahoma"/>
              </a:rPr>
              <a:t>Предоставляют </a:t>
            </a:r>
            <a:r>
              <a:rPr sz="3300" b="1" spc="-170" dirty="0">
                <a:solidFill>
                  <a:srgbClr val="2F2F45"/>
                </a:solidFill>
                <a:latin typeface="Microsoft YaHei UI"/>
                <a:cs typeface="Microsoft YaHei UI"/>
              </a:rPr>
              <a:t>злоумышленникам</a:t>
            </a:r>
            <a:r>
              <a:rPr sz="3300" b="1" spc="-20" dirty="0">
                <a:solidFill>
                  <a:srgbClr val="2F2F45"/>
                </a:solidFill>
                <a:latin typeface="Microsoft YaHei UI"/>
                <a:cs typeface="Microsoft YaHei UI"/>
              </a:rPr>
              <a:t> свои </a:t>
            </a:r>
            <a:r>
              <a:rPr sz="3300" b="1" spc="-114" dirty="0">
                <a:solidFill>
                  <a:srgbClr val="2F2F45"/>
                </a:solidFill>
                <a:latin typeface="Microsoft YaHei UI"/>
                <a:cs typeface="Microsoft YaHei UI"/>
              </a:rPr>
              <a:t>банковские</a:t>
            </a:r>
            <a:r>
              <a:rPr sz="3300" b="1" spc="-125" dirty="0">
                <a:solidFill>
                  <a:srgbClr val="2F2F45"/>
                </a:solidFill>
                <a:latin typeface="Microsoft YaHei UI"/>
                <a:cs typeface="Microsoft YaHei UI"/>
              </a:rPr>
              <a:t> </a:t>
            </a:r>
            <a:r>
              <a:rPr sz="3300" spc="130" dirty="0">
                <a:solidFill>
                  <a:srgbClr val="2F2F45"/>
                </a:solidFill>
                <a:latin typeface="Tahoma"/>
                <a:cs typeface="Tahoma"/>
              </a:rPr>
              <a:t>карты</a:t>
            </a:r>
            <a:r>
              <a:rPr sz="3300" spc="-17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210" dirty="0">
                <a:solidFill>
                  <a:srgbClr val="2F2F45"/>
                </a:solidFill>
                <a:latin typeface="Microsoft YaHei UI"/>
                <a:cs typeface="Microsoft YaHei UI"/>
              </a:rPr>
              <a:t>или</a:t>
            </a:r>
            <a:r>
              <a:rPr sz="3300" b="1" spc="-125" dirty="0">
                <a:solidFill>
                  <a:srgbClr val="2F2F45"/>
                </a:solidFill>
                <a:latin typeface="Microsoft YaHei UI"/>
                <a:cs typeface="Microsoft YaHei UI"/>
              </a:rPr>
              <a:t> </a:t>
            </a:r>
            <a:r>
              <a:rPr sz="3300" b="1" spc="-10" dirty="0">
                <a:solidFill>
                  <a:srgbClr val="2F2F45"/>
                </a:solidFill>
                <a:latin typeface="Microsoft YaHei UI"/>
                <a:cs typeface="Microsoft YaHei UI"/>
              </a:rPr>
              <a:t>доступ </a:t>
            </a:r>
            <a:r>
              <a:rPr sz="3300" b="1" spc="-105" dirty="0">
                <a:solidFill>
                  <a:srgbClr val="2F2F45"/>
                </a:solidFill>
                <a:latin typeface="Microsoft YaHei UI"/>
                <a:cs typeface="Microsoft YaHei UI"/>
              </a:rPr>
              <a:t>к</a:t>
            </a:r>
            <a:r>
              <a:rPr sz="3300" b="1" spc="-140" dirty="0">
                <a:solidFill>
                  <a:srgbClr val="2F2F45"/>
                </a:solidFill>
                <a:latin typeface="Microsoft YaHei UI"/>
                <a:cs typeface="Microsoft YaHei UI"/>
              </a:rPr>
              <a:t> </a:t>
            </a:r>
            <a:r>
              <a:rPr sz="3300" b="1" spc="-85" dirty="0">
                <a:solidFill>
                  <a:srgbClr val="2F2F45"/>
                </a:solidFill>
                <a:latin typeface="Microsoft YaHei UI"/>
                <a:cs typeface="Microsoft YaHei UI"/>
              </a:rPr>
              <a:t>своему</a:t>
            </a:r>
            <a:r>
              <a:rPr sz="3300" b="1" spc="-135" dirty="0">
                <a:solidFill>
                  <a:srgbClr val="2F2F45"/>
                </a:solidFill>
                <a:latin typeface="Microsoft YaHei UI"/>
                <a:cs typeface="Microsoft YaHei UI"/>
              </a:rPr>
              <a:t> </a:t>
            </a:r>
            <a:r>
              <a:rPr sz="3300" spc="110" dirty="0">
                <a:solidFill>
                  <a:srgbClr val="2F2F45"/>
                </a:solidFill>
                <a:latin typeface="Tahoma"/>
                <a:cs typeface="Tahoma"/>
              </a:rPr>
              <a:t>онлайн-</a:t>
            </a:r>
            <a:r>
              <a:rPr sz="3300" spc="114" dirty="0">
                <a:solidFill>
                  <a:srgbClr val="2F2F45"/>
                </a:solidFill>
                <a:latin typeface="Tahoma"/>
                <a:cs typeface="Tahoma"/>
              </a:rPr>
              <a:t>банку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14252" y="5931531"/>
            <a:ext cx="5201920" cy="31457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50"/>
              </a:spcBef>
            </a:pPr>
            <a:r>
              <a:rPr sz="3300" spc="135" dirty="0">
                <a:solidFill>
                  <a:srgbClr val="2F2F45"/>
                </a:solidFill>
                <a:latin typeface="Tahoma"/>
                <a:cs typeface="Tahoma"/>
              </a:rPr>
              <a:t>Принимают</a:t>
            </a:r>
            <a:r>
              <a:rPr sz="3300" spc="-19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наличные </a:t>
            </a:r>
            <a:r>
              <a:rPr sz="3300" b="1" spc="-65" dirty="0">
                <a:solidFill>
                  <a:srgbClr val="2F2F45"/>
                </a:solidFill>
                <a:latin typeface="Tahoma"/>
                <a:cs typeface="Tahoma"/>
              </a:rPr>
              <a:t>деньги</a:t>
            </a:r>
            <a:r>
              <a:rPr sz="3300" b="1" spc="-19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dirty="0">
                <a:solidFill>
                  <a:srgbClr val="2F2F45"/>
                </a:solidFill>
                <a:latin typeface="Tahoma"/>
                <a:cs typeface="Tahoma"/>
              </a:rPr>
              <a:t>от</a:t>
            </a:r>
            <a:r>
              <a:rPr sz="3300" b="1" spc="-19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неизвестных </a:t>
            </a:r>
            <a:r>
              <a:rPr sz="3300" b="1" spc="-140" dirty="0">
                <a:solidFill>
                  <a:srgbClr val="2F2F45"/>
                </a:solidFill>
                <a:latin typeface="Microsoft YaHei UI"/>
                <a:cs typeface="Microsoft YaHei UI"/>
              </a:rPr>
              <a:t>людей,</a:t>
            </a:r>
            <a:r>
              <a:rPr sz="3300" b="1" spc="-229" dirty="0">
                <a:solidFill>
                  <a:srgbClr val="2F2F45"/>
                </a:solidFill>
                <a:latin typeface="Microsoft YaHei UI"/>
                <a:cs typeface="Microsoft YaHei UI"/>
              </a:rPr>
              <a:t> </a:t>
            </a:r>
            <a:r>
              <a:rPr sz="3300" spc="130" dirty="0">
                <a:solidFill>
                  <a:srgbClr val="2F2F45"/>
                </a:solidFill>
                <a:latin typeface="Tahoma"/>
                <a:cs typeface="Tahoma"/>
              </a:rPr>
              <a:t>вносят</a:t>
            </a:r>
            <a:r>
              <a:rPr sz="3300" spc="-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65" dirty="0">
                <a:solidFill>
                  <a:srgbClr val="2F2F45"/>
                </a:solidFill>
                <a:latin typeface="Tahoma"/>
                <a:cs typeface="Tahoma"/>
              </a:rPr>
              <a:t>деньги</a:t>
            </a:r>
            <a:r>
              <a:rPr sz="3300" b="1" spc="-1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25" dirty="0">
                <a:solidFill>
                  <a:srgbClr val="2F2F45"/>
                </a:solidFill>
                <a:latin typeface="Tahoma"/>
                <a:cs typeface="Tahoma"/>
              </a:rPr>
              <a:t>на свои</a:t>
            </a:r>
            <a:r>
              <a:rPr sz="3300" b="1" spc="-22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dirty="0">
                <a:solidFill>
                  <a:srgbClr val="2F2F45"/>
                </a:solidFill>
                <a:latin typeface="Tahoma"/>
                <a:cs typeface="Tahoma"/>
              </a:rPr>
              <a:t>счета</a:t>
            </a:r>
            <a:r>
              <a:rPr sz="3300" dirty="0">
                <a:solidFill>
                  <a:srgbClr val="2F2F45"/>
                </a:solidFill>
                <a:latin typeface="Tahoma"/>
                <a:cs typeface="Tahoma"/>
              </a:rPr>
              <a:t>,</a:t>
            </a:r>
            <a:r>
              <a:rPr sz="3300" spc="-13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05" dirty="0">
                <a:solidFill>
                  <a:srgbClr val="2F2F45"/>
                </a:solidFill>
                <a:latin typeface="Tahoma"/>
                <a:cs typeface="Tahoma"/>
              </a:rPr>
              <a:t>чтобы</a:t>
            </a:r>
            <a:r>
              <a:rPr sz="3300" spc="-13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20" dirty="0">
                <a:solidFill>
                  <a:srgbClr val="2F2F45"/>
                </a:solidFill>
                <a:latin typeface="Tahoma"/>
                <a:cs typeface="Tahoma"/>
              </a:rPr>
              <a:t>потом </a:t>
            </a:r>
            <a:r>
              <a:rPr sz="3300" b="1" spc="-25" dirty="0">
                <a:solidFill>
                  <a:srgbClr val="2F2F45"/>
                </a:solidFill>
                <a:latin typeface="Tahoma"/>
                <a:cs typeface="Tahoma"/>
              </a:rPr>
              <a:t>перевести</a:t>
            </a:r>
            <a:r>
              <a:rPr sz="3300" b="1" spc="-18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05" dirty="0">
                <a:solidFill>
                  <a:srgbClr val="2F2F45"/>
                </a:solidFill>
                <a:latin typeface="Tahoma"/>
                <a:cs typeface="Tahoma"/>
              </a:rPr>
              <a:t>их</a:t>
            </a:r>
            <a:r>
              <a:rPr sz="3300" spc="-7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70" dirty="0">
                <a:solidFill>
                  <a:srgbClr val="2F2F45"/>
                </a:solidFill>
                <a:latin typeface="Tahoma"/>
                <a:cs typeface="Tahoma"/>
              </a:rPr>
              <a:t>другим людям</a:t>
            </a:r>
            <a:endParaRPr sz="33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41025" y="0"/>
            <a:ext cx="16322513" cy="11308906"/>
            <a:chOff x="3441025" y="0"/>
            <a:chExt cx="16322513" cy="11308906"/>
          </a:xfrm>
        </p:grpSpPr>
        <p:sp>
          <p:nvSpPr>
            <p:cNvPr id="7" name="object 7"/>
            <p:cNvSpPr/>
            <p:nvPr/>
          </p:nvSpPr>
          <p:spPr>
            <a:xfrm>
              <a:off x="9317988" y="10079546"/>
              <a:ext cx="2418715" cy="1229360"/>
            </a:xfrm>
            <a:custGeom>
              <a:avLst/>
              <a:gdLst/>
              <a:ahLst/>
              <a:cxnLst/>
              <a:rect l="l" t="t" r="r" b="b"/>
              <a:pathLst>
                <a:path w="2418715" h="1229359">
                  <a:moveTo>
                    <a:pt x="2418230" y="0"/>
                  </a:moveTo>
                  <a:lnTo>
                    <a:pt x="0" y="0"/>
                  </a:lnTo>
                  <a:lnTo>
                    <a:pt x="0" y="1229009"/>
                  </a:lnTo>
                  <a:lnTo>
                    <a:pt x="2418230" y="1229009"/>
                  </a:lnTo>
                  <a:lnTo>
                    <a:pt x="2418230" y="0"/>
                  </a:lnTo>
                  <a:close/>
                </a:path>
              </a:pathLst>
            </a:custGeom>
            <a:solidFill>
              <a:srgbClr val="A58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36736" y="7647722"/>
              <a:ext cx="2136775" cy="3207385"/>
            </a:xfrm>
            <a:custGeom>
              <a:avLst/>
              <a:gdLst/>
              <a:ahLst/>
              <a:cxnLst/>
              <a:rect l="l" t="t" r="r" b="b"/>
              <a:pathLst>
                <a:path w="2136775" h="3207384">
                  <a:moveTo>
                    <a:pt x="805191" y="3068424"/>
                  </a:moveTo>
                  <a:lnTo>
                    <a:pt x="798331" y="3124144"/>
                  </a:lnTo>
                  <a:lnTo>
                    <a:pt x="827875" y="3207253"/>
                  </a:lnTo>
                  <a:lnTo>
                    <a:pt x="805191" y="3068424"/>
                  </a:lnTo>
                  <a:close/>
                </a:path>
                <a:path w="2136775" h="3207384">
                  <a:moveTo>
                    <a:pt x="1281170" y="0"/>
                  </a:moveTo>
                  <a:lnTo>
                    <a:pt x="365721" y="884511"/>
                  </a:lnTo>
                  <a:lnTo>
                    <a:pt x="0" y="1431711"/>
                  </a:lnTo>
                  <a:lnTo>
                    <a:pt x="129491" y="1868725"/>
                  </a:lnTo>
                  <a:lnTo>
                    <a:pt x="699680" y="2422680"/>
                  </a:lnTo>
                  <a:lnTo>
                    <a:pt x="805191" y="3068424"/>
                  </a:lnTo>
                  <a:lnTo>
                    <a:pt x="832650" y="2845388"/>
                  </a:lnTo>
                  <a:lnTo>
                    <a:pt x="1115254" y="2326842"/>
                  </a:lnTo>
                  <a:lnTo>
                    <a:pt x="1830567" y="1524361"/>
                  </a:lnTo>
                  <a:lnTo>
                    <a:pt x="2117312" y="793912"/>
                  </a:lnTo>
                  <a:lnTo>
                    <a:pt x="2123291" y="791483"/>
                  </a:lnTo>
                  <a:lnTo>
                    <a:pt x="2129741" y="790394"/>
                  </a:lnTo>
                  <a:lnTo>
                    <a:pt x="2135897" y="790394"/>
                  </a:lnTo>
                  <a:lnTo>
                    <a:pt x="1281170" y="0"/>
                  </a:lnTo>
                  <a:close/>
                </a:path>
                <a:path w="2136775" h="3207384">
                  <a:moveTo>
                    <a:pt x="2135897" y="790394"/>
                  </a:moveTo>
                  <a:lnTo>
                    <a:pt x="2129741" y="790394"/>
                  </a:lnTo>
                  <a:lnTo>
                    <a:pt x="2136181" y="790656"/>
                  </a:lnTo>
                  <a:lnTo>
                    <a:pt x="2135897" y="790394"/>
                  </a:lnTo>
                  <a:close/>
                </a:path>
              </a:pathLst>
            </a:custGeom>
            <a:solidFill>
              <a:srgbClr val="5E5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8425" y="4065669"/>
              <a:ext cx="6928215" cy="68562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891180" y="2870708"/>
              <a:ext cx="1137285" cy="1137285"/>
            </a:xfrm>
            <a:custGeom>
              <a:avLst/>
              <a:gdLst/>
              <a:ahLst/>
              <a:cxnLst/>
              <a:rect l="l" t="t" r="r" b="b"/>
              <a:pathLst>
                <a:path w="1137284" h="1137285">
                  <a:moveTo>
                    <a:pt x="558209" y="0"/>
                  </a:moveTo>
                  <a:lnTo>
                    <a:pt x="510437" y="2866"/>
                  </a:lnTo>
                  <a:lnTo>
                    <a:pt x="463194" y="9720"/>
                  </a:lnTo>
                  <a:lnTo>
                    <a:pt x="416731" y="20501"/>
                  </a:lnTo>
                  <a:lnTo>
                    <a:pt x="371295" y="35150"/>
                  </a:lnTo>
                  <a:lnTo>
                    <a:pt x="327136" y="53608"/>
                  </a:lnTo>
                  <a:lnTo>
                    <a:pt x="284502" y="75815"/>
                  </a:lnTo>
                  <a:lnTo>
                    <a:pt x="243908" y="101539"/>
                  </a:lnTo>
                  <a:lnTo>
                    <a:pt x="205792" y="130465"/>
                  </a:lnTo>
                  <a:lnTo>
                    <a:pt x="170326" y="162406"/>
                  </a:lnTo>
                  <a:lnTo>
                    <a:pt x="137687" y="197178"/>
                  </a:lnTo>
                  <a:lnTo>
                    <a:pt x="108048" y="234595"/>
                  </a:lnTo>
                  <a:lnTo>
                    <a:pt x="81583" y="274472"/>
                  </a:lnTo>
                  <a:lnTo>
                    <a:pt x="58467" y="316625"/>
                  </a:lnTo>
                  <a:lnTo>
                    <a:pt x="39009" y="360578"/>
                  </a:lnTo>
                  <a:lnTo>
                    <a:pt x="23391" y="405816"/>
                  </a:lnTo>
                  <a:lnTo>
                    <a:pt x="11656" y="452085"/>
                  </a:lnTo>
                  <a:lnTo>
                    <a:pt x="3844" y="499135"/>
                  </a:lnTo>
                  <a:lnTo>
                    <a:pt x="0" y="546715"/>
                  </a:lnTo>
                  <a:lnTo>
                    <a:pt x="162" y="594573"/>
                  </a:lnTo>
                  <a:lnTo>
                    <a:pt x="4375" y="642458"/>
                  </a:lnTo>
                  <a:lnTo>
                    <a:pt x="14302" y="697422"/>
                  </a:lnTo>
                  <a:lnTo>
                    <a:pt x="29532" y="751021"/>
                  </a:lnTo>
                  <a:lnTo>
                    <a:pt x="49940" y="802879"/>
                  </a:lnTo>
                  <a:lnTo>
                    <a:pt x="75399" y="852619"/>
                  </a:lnTo>
                  <a:lnTo>
                    <a:pt x="105598" y="899599"/>
                  </a:lnTo>
                  <a:lnTo>
                    <a:pt x="140180" y="943285"/>
                  </a:lnTo>
                  <a:lnTo>
                    <a:pt x="178872" y="983372"/>
                  </a:lnTo>
                  <a:lnTo>
                    <a:pt x="221405" y="1019556"/>
                  </a:lnTo>
                  <a:lnTo>
                    <a:pt x="267290" y="1051413"/>
                  </a:lnTo>
                  <a:lnTo>
                    <a:pt x="315962" y="1078554"/>
                  </a:lnTo>
                  <a:lnTo>
                    <a:pt x="367053" y="1100795"/>
                  </a:lnTo>
                  <a:lnTo>
                    <a:pt x="420195" y="1117951"/>
                  </a:lnTo>
                  <a:lnTo>
                    <a:pt x="474793" y="1129821"/>
                  </a:lnTo>
                  <a:lnTo>
                    <a:pt x="530152" y="1136263"/>
                  </a:lnTo>
                  <a:lnTo>
                    <a:pt x="585868" y="1137254"/>
                  </a:lnTo>
                  <a:lnTo>
                    <a:pt x="641539" y="1132767"/>
                  </a:lnTo>
                  <a:lnTo>
                    <a:pt x="688907" y="1124572"/>
                  </a:lnTo>
                  <a:lnTo>
                    <a:pt x="735211" y="1112468"/>
                  </a:lnTo>
                  <a:lnTo>
                    <a:pt x="780218" y="1096560"/>
                  </a:lnTo>
                  <a:lnTo>
                    <a:pt x="823695" y="1076953"/>
                  </a:lnTo>
                  <a:lnTo>
                    <a:pt x="865409" y="1053751"/>
                  </a:lnTo>
                  <a:lnTo>
                    <a:pt x="905127" y="1027059"/>
                  </a:lnTo>
                  <a:lnTo>
                    <a:pt x="942618" y="996981"/>
                  </a:lnTo>
                  <a:lnTo>
                    <a:pt x="977452" y="963857"/>
                  </a:lnTo>
                  <a:lnTo>
                    <a:pt x="1009227" y="928072"/>
                  </a:lnTo>
                  <a:lnTo>
                    <a:pt x="1037810" y="889844"/>
                  </a:lnTo>
                  <a:lnTo>
                    <a:pt x="1063066" y="849388"/>
                  </a:lnTo>
                  <a:lnTo>
                    <a:pt x="1084860" y="806920"/>
                  </a:lnTo>
                  <a:lnTo>
                    <a:pt x="1103058" y="762656"/>
                  </a:lnTo>
                  <a:lnTo>
                    <a:pt x="1117524" y="716811"/>
                  </a:lnTo>
                  <a:lnTo>
                    <a:pt x="1128067" y="669905"/>
                  </a:lnTo>
                  <a:lnTo>
                    <a:pt x="1134591" y="622490"/>
                  </a:lnTo>
                  <a:lnTo>
                    <a:pt x="1137104" y="574821"/>
                  </a:lnTo>
                  <a:lnTo>
                    <a:pt x="1135616" y="527150"/>
                  </a:lnTo>
                  <a:lnTo>
                    <a:pt x="1130135" y="479733"/>
                  </a:lnTo>
                  <a:lnTo>
                    <a:pt x="1120670" y="432823"/>
                  </a:lnTo>
                  <a:lnTo>
                    <a:pt x="1107231" y="386675"/>
                  </a:lnTo>
                  <a:lnTo>
                    <a:pt x="1089934" y="341826"/>
                  </a:lnTo>
                  <a:lnTo>
                    <a:pt x="1069016" y="298783"/>
                  </a:lnTo>
                  <a:lnTo>
                    <a:pt x="1044621" y="257755"/>
                  </a:lnTo>
                  <a:lnTo>
                    <a:pt x="1016898" y="218949"/>
                  </a:lnTo>
                  <a:lnTo>
                    <a:pt x="985992" y="182573"/>
                  </a:lnTo>
                  <a:lnTo>
                    <a:pt x="952049" y="148834"/>
                  </a:lnTo>
                  <a:lnTo>
                    <a:pt x="915216" y="117940"/>
                  </a:lnTo>
                  <a:lnTo>
                    <a:pt x="875921" y="90254"/>
                  </a:lnTo>
                  <a:lnTo>
                    <a:pt x="834615" y="66089"/>
                  </a:lnTo>
                  <a:lnTo>
                    <a:pt x="791538" y="45533"/>
                  </a:lnTo>
                  <a:lnTo>
                    <a:pt x="746926" y="28674"/>
                  </a:lnTo>
                  <a:lnTo>
                    <a:pt x="701018" y="15603"/>
                  </a:lnTo>
                  <a:lnTo>
                    <a:pt x="654051" y="6409"/>
                  </a:lnTo>
                  <a:lnTo>
                    <a:pt x="606262" y="1179"/>
                  </a:lnTo>
                  <a:lnTo>
                    <a:pt x="558209" y="0"/>
                  </a:lnTo>
                  <a:close/>
                </a:path>
              </a:pathLst>
            </a:custGeom>
            <a:solidFill>
              <a:srgbClr val="E87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21768" y="3002434"/>
              <a:ext cx="875665" cy="875030"/>
            </a:xfrm>
            <a:custGeom>
              <a:avLst/>
              <a:gdLst/>
              <a:ahLst/>
              <a:cxnLst/>
              <a:rect l="l" t="t" r="r" b="b"/>
              <a:pathLst>
                <a:path w="875665" h="875029">
                  <a:moveTo>
                    <a:pt x="415042" y="0"/>
                  </a:moveTo>
                  <a:lnTo>
                    <a:pt x="363909" y="5670"/>
                  </a:lnTo>
                  <a:lnTo>
                    <a:pt x="313881" y="17276"/>
                  </a:lnTo>
                  <a:lnTo>
                    <a:pt x="265477" y="34695"/>
                  </a:lnTo>
                  <a:lnTo>
                    <a:pt x="219218" y="57801"/>
                  </a:lnTo>
                  <a:lnTo>
                    <a:pt x="176007" y="86215"/>
                  </a:lnTo>
                  <a:lnTo>
                    <a:pt x="136637" y="119341"/>
                  </a:lnTo>
                  <a:lnTo>
                    <a:pt x="101480" y="156789"/>
                  </a:lnTo>
                  <a:lnTo>
                    <a:pt x="70906" y="198170"/>
                  </a:lnTo>
                  <a:lnTo>
                    <a:pt x="45286" y="243094"/>
                  </a:lnTo>
                  <a:lnTo>
                    <a:pt x="25147" y="290733"/>
                  </a:lnTo>
                  <a:lnTo>
                    <a:pt x="10829" y="340152"/>
                  </a:lnTo>
                  <a:lnTo>
                    <a:pt x="2417" y="390820"/>
                  </a:lnTo>
                  <a:lnTo>
                    <a:pt x="0" y="442209"/>
                  </a:lnTo>
                  <a:lnTo>
                    <a:pt x="3664" y="493788"/>
                  </a:lnTo>
                  <a:lnTo>
                    <a:pt x="11301" y="536080"/>
                  </a:lnTo>
                  <a:lnTo>
                    <a:pt x="23022" y="577330"/>
                  </a:lnTo>
                  <a:lnTo>
                    <a:pt x="38721" y="617237"/>
                  </a:lnTo>
                  <a:lnTo>
                    <a:pt x="58291" y="655501"/>
                  </a:lnTo>
                  <a:lnTo>
                    <a:pt x="81539" y="691646"/>
                  </a:lnTo>
                  <a:lnTo>
                    <a:pt x="108147" y="725259"/>
                  </a:lnTo>
                  <a:lnTo>
                    <a:pt x="137918" y="756110"/>
                  </a:lnTo>
                  <a:lnTo>
                    <a:pt x="170654" y="783968"/>
                  </a:lnTo>
                  <a:lnTo>
                    <a:pt x="205952" y="808456"/>
                  </a:lnTo>
                  <a:lnTo>
                    <a:pt x="243398" y="829322"/>
                  </a:lnTo>
                  <a:lnTo>
                    <a:pt x="282709" y="846427"/>
                  </a:lnTo>
                  <a:lnTo>
                    <a:pt x="323602" y="859630"/>
                  </a:lnTo>
                  <a:lnTo>
                    <a:pt x="365612" y="868761"/>
                  </a:lnTo>
                  <a:lnTo>
                    <a:pt x="408207" y="873722"/>
                  </a:lnTo>
                  <a:lnTo>
                    <a:pt x="451077" y="874485"/>
                  </a:lnTo>
                  <a:lnTo>
                    <a:pt x="493911" y="871023"/>
                  </a:lnTo>
                  <a:lnTo>
                    <a:pt x="544713" y="861357"/>
                  </a:lnTo>
                  <a:lnTo>
                    <a:pt x="593770" y="845853"/>
                  </a:lnTo>
                  <a:lnTo>
                    <a:pt x="640592" y="824739"/>
                  </a:lnTo>
                  <a:lnTo>
                    <a:pt x="684689" y="798241"/>
                  </a:lnTo>
                  <a:lnTo>
                    <a:pt x="725569" y="766586"/>
                  </a:lnTo>
                  <a:lnTo>
                    <a:pt x="762427" y="730313"/>
                  </a:lnTo>
                  <a:lnTo>
                    <a:pt x="794594" y="690163"/>
                  </a:lnTo>
                  <a:lnTo>
                    <a:pt x="821787" y="646592"/>
                  </a:lnTo>
                  <a:lnTo>
                    <a:pt x="843723" y="600056"/>
                  </a:lnTo>
                  <a:lnTo>
                    <a:pt x="860120" y="551012"/>
                  </a:lnTo>
                  <a:lnTo>
                    <a:pt x="870609" y="500357"/>
                  </a:lnTo>
                  <a:lnTo>
                    <a:pt x="875046" y="449093"/>
                  </a:lnTo>
                  <a:lnTo>
                    <a:pt x="873444" y="397754"/>
                  </a:lnTo>
                  <a:lnTo>
                    <a:pt x="865819" y="346874"/>
                  </a:lnTo>
                  <a:lnTo>
                    <a:pt x="852183" y="296988"/>
                  </a:lnTo>
                  <a:lnTo>
                    <a:pt x="832778" y="249057"/>
                  </a:lnTo>
                  <a:lnTo>
                    <a:pt x="807993" y="203979"/>
                  </a:lnTo>
                  <a:lnTo>
                    <a:pt x="778140" y="162190"/>
                  </a:lnTo>
                  <a:lnTo>
                    <a:pt x="743532" y="124128"/>
                  </a:lnTo>
                  <a:lnTo>
                    <a:pt x="704481" y="90230"/>
                  </a:lnTo>
                  <a:lnTo>
                    <a:pt x="661696" y="61160"/>
                  </a:lnTo>
                  <a:lnTo>
                    <a:pt x="616029" y="37455"/>
                  </a:lnTo>
                  <a:lnTo>
                    <a:pt x="567983" y="19300"/>
                  </a:lnTo>
                  <a:lnTo>
                    <a:pt x="518059" y="6882"/>
                  </a:lnTo>
                  <a:lnTo>
                    <a:pt x="466760" y="390"/>
                  </a:lnTo>
                  <a:lnTo>
                    <a:pt x="415042" y="0"/>
                  </a:lnTo>
                  <a:close/>
                </a:path>
              </a:pathLst>
            </a:custGeom>
            <a:solidFill>
              <a:srgbClr val="FC909D">
                <a:alpha val="6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41025" y="7953920"/>
              <a:ext cx="753745" cy="753110"/>
            </a:xfrm>
            <a:custGeom>
              <a:avLst/>
              <a:gdLst/>
              <a:ahLst/>
              <a:cxnLst/>
              <a:rect l="l" t="t" r="r" b="b"/>
              <a:pathLst>
                <a:path w="753745" h="753109">
                  <a:moveTo>
                    <a:pt x="401868" y="0"/>
                  </a:moveTo>
                  <a:lnTo>
                    <a:pt x="346274" y="397"/>
                  </a:lnTo>
                  <a:lnTo>
                    <a:pt x="291626" y="8909"/>
                  </a:lnTo>
                  <a:lnTo>
                    <a:pt x="238807" y="25327"/>
                  </a:lnTo>
                  <a:lnTo>
                    <a:pt x="188702" y="49443"/>
                  </a:lnTo>
                  <a:lnTo>
                    <a:pt x="142711" y="80664"/>
                  </a:lnTo>
                  <a:lnTo>
                    <a:pt x="102011" y="118099"/>
                  </a:lnTo>
                  <a:lnTo>
                    <a:pt x="67221" y="161093"/>
                  </a:lnTo>
                  <a:lnTo>
                    <a:pt x="38958" y="208988"/>
                  </a:lnTo>
                  <a:lnTo>
                    <a:pt x="18066" y="260509"/>
                  </a:lnTo>
                  <a:lnTo>
                    <a:pt x="5030" y="314254"/>
                  </a:lnTo>
                  <a:lnTo>
                    <a:pt x="0" y="369331"/>
                  </a:lnTo>
                  <a:lnTo>
                    <a:pt x="3127" y="424845"/>
                  </a:lnTo>
                  <a:lnTo>
                    <a:pt x="19790" y="496770"/>
                  </a:lnTo>
                  <a:lnTo>
                    <a:pt x="50172" y="564077"/>
                  </a:lnTo>
                  <a:lnTo>
                    <a:pt x="93087" y="624140"/>
                  </a:lnTo>
                  <a:lnTo>
                    <a:pt x="146902" y="674670"/>
                  </a:lnTo>
                  <a:lnTo>
                    <a:pt x="209546" y="713757"/>
                  </a:lnTo>
                  <a:lnTo>
                    <a:pt x="278605" y="739862"/>
                  </a:lnTo>
                  <a:lnTo>
                    <a:pt x="351447" y="751988"/>
                  </a:lnTo>
                  <a:lnTo>
                    <a:pt x="388359" y="752644"/>
                  </a:lnTo>
                  <a:lnTo>
                    <a:pt x="425239" y="749673"/>
                  </a:lnTo>
                  <a:lnTo>
                    <a:pt x="479701" y="738470"/>
                  </a:lnTo>
                  <a:lnTo>
                    <a:pt x="531649" y="719495"/>
                  </a:lnTo>
                  <a:lnTo>
                    <a:pt x="580257" y="693120"/>
                  </a:lnTo>
                  <a:lnTo>
                    <a:pt x="624699" y="659718"/>
                  </a:lnTo>
                  <a:lnTo>
                    <a:pt x="663762" y="620150"/>
                  </a:lnTo>
                  <a:lnTo>
                    <a:pt x="696414" y="575512"/>
                  </a:lnTo>
                  <a:lnTo>
                    <a:pt x="722180" y="526573"/>
                  </a:lnTo>
                  <a:lnTo>
                    <a:pt x="740581" y="474100"/>
                  </a:lnTo>
                  <a:lnTo>
                    <a:pt x="751054" y="419492"/>
                  </a:lnTo>
                  <a:lnTo>
                    <a:pt x="753389" y="364236"/>
                  </a:lnTo>
                  <a:lnTo>
                    <a:pt x="747616" y="309232"/>
                  </a:lnTo>
                  <a:lnTo>
                    <a:pt x="733764" y="255384"/>
                  </a:lnTo>
                  <a:lnTo>
                    <a:pt x="712129" y="204167"/>
                  </a:lnTo>
                  <a:lnTo>
                    <a:pt x="683368" y="156932"/>
                  </a:lnTo>
                  <a:lnTo>
                    <a:pt x="648002" y="114416"/>
                  </a:lnTo>
                  <a:lnTo>
                    <a:pt x="606553" y="77358"/>
                  </a:lnTo>
                  <a:lnTo>
                    <a:pt x="560109" y="46786"/>
                  </a:lnTo>
                  <a:lnTo>
                    <a:pt x="509952" y="23491"/>
                  </a:lnTo>
                  <a:lnTo>
                    <a:pt x="456924" y="7790"/>
                  </a:lnTo>
                  <a:lnTo>
                    <a:pt x="401868" y="0"/>
                  </a:lnTo>
                  <a:close/>
                </a:path>
              </a:pathLst>
            </a:custGeom>
            <a:solidFill>
              <a:srgbClr val="E87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27788" y="8040668"/>
              <a:ext cx="579755" cy="579120"/>
            </a:xfrm>
            <a:custGeom>
              <a:avLst/>
              <a:gdLst/>
              <a:ahLst/>
              <a:cxnLst/>
              <a:rect l="l" t="t" r="r" b="b"/>
              <a:pathLst>
                <a:path w="579754" h="579120">
                  <a:moveTo>
                    <a:pt x="309199" y="0"/>
                  </a:moveTo>
                  <a:lnTo>
                    <a:pt x="266419" y="307"/>
                  </a:lnTo>
                  <a:lnTo>
                    <a:pt x="224378" y="6854"/>
                  </a:lnTo>
                  <a:lnTo>
                    <a:pt x="183749" y="19482"/>
                  </a:lnTo>
                  <a:lnTo>
                    <a:pt x="145204" y="38030"/>
                  </a:lnTo>
                  <a:lnTo>
                    <a:pt x="109809" y="62058"/>
                  </a:lnTo>
                  <a:lnTo>
                    <a:pt x="78486" y="90866"/>
                  </a:lnTo>
                  <a:lnTo>
                    <a:pt x="51714" y="123945"/>
                  </a:lnTo>
                  <a:lnTo>
                    <a:pt x="29972" y="160790"/>
                  </a:lnTo>
                  <a:lnTo>
                    <a:pt x="13897" y="200437"/>
                  </a:lnTo>
                  <a:lnTo>
                    <a:pt x="3869" y="241788"/>
                  </a:lnTo>
                  <a:lnTo>
                    <a:pt x="0" y="284160"/>
                  </a:lnTo>
                  <a:lnTo>
                    <a:pt x="2402" y="326869"/>
                  </a:lnTo>
                  <a:lnTo>
                    <a:pt x="15226" y="382221"/>
                  </a:lnTo>
                  <a:lnTo>
                    <a:pt x="38589" y="434007"/>
                  </a:lnTo>
                  <a:lnTo>
                    <a:pt x="71620" y="480224"/>
                  </a:lnTo>
                  <a:lnTo>
                    <a:pt x="113037" y="519115"/>
                  </a:lnTo>
                  <a:lnTo>
                    <a:pt x="161225" y="549165"/>
                  </a:lnTo>
                  <a:lnTo>
                    <a:pt x="214353" y="569249"/>
                  </a:lnTo>
                  <a:lnTo>
                    <a:pt x="270409" y="578579"/>
                  </a:lnTo>
                  <a:lnTo>
                    <a:pt x="298811" y="579082"/>
                  </a:lnTo>
                  <a:lnTo>
                    <a:pt x="327188" y="576788"/>
                  </a:lnTo>
                  <a:lnTo>
                    <a:pt x="369091" y="568175"/>
                  </a:lnTo>
                  <a:lnTo>
                    <a:pt x="409060" y="553576"/>
                  </a:lnTo>
                  <a:lnTo>
                    <a:pt x="446461" y="533284"/>
                  </a:lnTo>
                  <a:lnTo>
                    <a:pt x="480659" y="507597"/>
                  </a:lnTo>
                  <a:lnTo>
                    <a:pt x="510704" y="477148"/>
                  </a:lnTo>
                  <a:lnTo>
                    <a:pt x="535819" y="442803"/>
                  </a:lnTo>
                  <a:lnTo>
                    <a:pt x="555639" y="405151"/>
                  </a:lnTo>
                  <a:lnTo>
                    <a:pt x="569798" y="364784"/>
                  </a:lnTo>
                  <a:lnTo>
                    <a:pt x="577859" y="322757"/>
                  </a:lnTo>
                  <a:lnTo>
                    <a:pt x="579656" y="280240"/>
                  </a:lnTo>
                  <a:lnTo>
                    <a:pt x="575211" y="237922"/>
                  </a:lnTo>
                  <a:lnTo>
                    <a:pt x="564542" y="196496"/>
                  </a:lnTo>
                  <a:lnTo>
                    <a:pt x="547910" y="157085"/>
                  </a:lnTo>
                  <a:lnTo>
                    <a:pt x="525786" y="120742"/>
                  </a:lnTo>
                  <a:lnTo>
                    <a:pt x="498578" y="88031"/>
                  </a:lnTo>
                  <a:lnTo>
                    <a:pt x="466691" y="59516"/>
                  </a:lnTo>
                  <a:lnTo>
                    <a:pt x="430950" y="35991"/>
                  </a:lnTo>
                  <a:lnTo>
                    <a:pt x="392355" y="18068"/>
                  </a:lnTo>
                  <a:lnTo>
                    <a:pt x="351555" y="5990"/>
                  </a:lnTo>
                  <a:lnTo>
                    <a:pt x="309199" y="0"/>
                  </a:lnTo>
                  <a:close/>
                </a:path>
              </a:pathLst>
            </a:custGeom>
            <a:solidFill>
              <a:srgbClr val="FC909D">
                <a:alpha val="6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883900" y="1336215"/>
              <a:ext cx="1976755" cy="1964689"/>
            </a:xfrm>
            <a:custGeom>
              <a:avLst/>
              <a:gdLst/>
              <a:ahLst/>
              <a:cxnLst/>
              <a:rect l="l" t="t" r="r" b="b"/>
              <a:pathLst>
                <a:path w="1976755" h="1964689">
                  <a:moveTo>
                    <a:pt x="1084338" y="0"/>
                  </a:moveTo>
                  <a:lnTo>
                    <a:pt x="436640" y="131514"/>
                  </a:lnTo>
                  <a:lnTo>
                    <a:pt x="442900" y="175981"/>
                  </a:lnTo>
                  <a:lnTo>
                    <a:pt x="444111" y="216347"/>
                  </a:lnTo>
                  <a:lnTo>
                    <a:pt x="433440" y="286483"/>
                  </a:lnTo>
                  <a:lnTo>
                    <a:pt x="408734" y="345326"/>
                  </a:lnTo>
                  <a:lnTo>
                    <a:pt x="374099" y="396284"/>
                  </a:lnTo>
                  <a:lnTo>
                    <a:pt x="333642" y="442763"/>
                  </a:lnTo>
                  <a:lnTo>
                    <a:pt x="291471" y="488169"/>
                  </a:lnTo>
                  <a:lnTo>
                    <a:pt x="271026" y="511535"/>
                  </a:lnTo>
                  <a:lnTo>
                    <a:pt x="233984" y="561721"/>
                  </a:lnTo>
                  <a:lnTo>
                    <a:pt x="205494" y="619352"/>
                  </a:lnTo>
                  <a:lnTo>
                    <a:pt x="189663" y="687833"/>
                  </a:lnTo>
                  <a:lnTo>
                    <a:pt x="187778" y="727207"/>
                  </a:lnTo>
                  <a:lnTo>
                    <a:pt x="190599" y="770571"/>
                  </a:lnTo>
                  <a:lnTo>
                    <a:pt x="198637" y="818352"/>
                  </a:lnTo>
                  <a:lnTo>
                    <a:pt x="207460" y="874174"/>
                  </a:lnTo>
                  <a:lnTo>
                    <a:pt x="208830" y="923063"/>
                  </a:lnTo>
                  <a:lnTo>
                    <a:pt x="203741" y="965765"/>
                  </a:lnTo>
                  <a:lnTo>
                    <a:pt x="193185" y="1003026"/>
                  </a:lnTo>
                  <a:lnTo>
                    <a:pt x="159639" y="1064213"/>
                  </a:lnTo>
                  <a:lnTo>
                    <a:pt x="116131" y="1112598"/>
                  </a:lnTo>
                  <a:lnTo>
                    <a:pt x="70597" y="1154154"/>
                  </a:lnTo>
                  <a:lnTo>
                    <a:pt x="49552" y="1174238"/>
                  </a:lnTo>
                  <a:lnTo>
                    <a:pt x="30978" y="1194854"/>
                  </a:lnTo>
                  <a:lnTo>
                    <a:pt x="15866" y="1216751"/>
                  </a:lnTo>
                  <a:lnTo>
                    <a:pt x="5209" y="1240673"/>
                  </a:lnTo>
                  <a:lnTo>
                    <a:pt x="0" y="1267368"/>
                  </a:lnTo>
                  <a:lnTo>
                    <a:pt x="1230" y="1297583"/>
                  </a:lnTo>
                  <a:lnTo>
                    <a:pt x="28153" y="1352271"/>
                  </a:lnTo>
                  <a:lnTo>
                    <a:pt x="83053" y="1385103"/>
                  </a:lnTo>
                  <a:lnTo>
                    <a:pt x="156227" y="1396481"/>
                  </a:lnTo>
                  <a:lnTo>
                    <a:pt x="196634" y="1394249"/>
                  </a:lnTo>
                  <a:lnTo>
                    <a:pt x="237971" y="1386803"/>
                  </a:lnTo>
                  <a:lnTo>
                    <a:pt x="279024" y="1374193"/>
                  </a:lnTo>
                  <a:lnTo>
                    <a:pt x="318581" y="1356470"/>
                  </a:lnTo>
                  <a:lnTo>
                    <a:pt x="355429" y="1333682"/>
                  </a:lnTo>
                  <a:lnTo>
                    <a:pt x="388354" y="1305881"/>
                  </a:lnTo>
                  <a:lnTo>
                    <a:pt x="416144" y="1273116"/>
                  </a:lnTo>
                  <a:lnTo>
                    <a:pt x="437586" y="1235438"/>
                  </a:lnTo>
                  <a:lnTo>
                    <a:pt x="451467" y="1192895"/>
                  </a:lnTo>
                  <a:lnTo>
                    <a:pt x="462490" y="1148664"/>
                  </a:lnTo>
                  <a:lnTo>
                    <a:pt x="475155" y="1110017"/>
                  </a:lnTo>
                  <a:lnTo>
                    <a:pt x="504777" y="1049200"/>
                  </a:lnTo>
                  <a:lnTo>
                    <a:pt x="539067" y="1009888"/>
                  </a:lnTo>
                  <a:lnTo>
                    <a:pt x="576757" y="991525"/>
                  </a:lnTo>
                  <a:lnTo>
                    <a:pt x="596481" y="990025"/>
                  </a:lnTo>
                  <a:lnTo>
                    <a:pt x="616580" y="993553"/>
                  </a:lnTo>
                  <a:lnTo>
                    <a:pt x="657267" y="1015418"/>
                  </a:lnTo>
                  <a:lnTo>
                    <a:pt x="697553" y="1056561"/>
                  </a:lnTo>
                  <a:lnTo>
                    <a:pt x="736168" y="1116427"/>
                  </a:lnTo>
                  <a:lnTo>
                    <a:pt x="754454" y="1153208"/>
                  </a:lnTo>
                  <a:lnTo>
                    <a:pt x="771847" y="1194460"/>
                  </a:lnTo>
                  <a:lnTo>
                    <a:pt x="788189" y="1240115"/>
                  </a:lnTo>
                  <a:lnTo>
                    <a:pt x="803321" y="1290103"/>
                  </a:lnTo>
                  <a:lnTo>
                    <a:pt x="817085" y="1344355"/>
                  </a:lnTo>
                  <a:lnTo>
                    <a:pt x="829323" y="1402800"/>
                  </a:lnTo>
                  <a:lnTo>
                    <a:pt x="839876" y="1465370"/>
                  </a:lnTo>
                  <a:lnTo>
                    <a:pt x="848586" y="1531995"/>
                  </a:lnTo>
                  <a:lnTo>
                    <a:pt x="853484" y="1589770"/>
                  </a:lnTo>
                  <a:lnTo>
                    <a:pt x="855875" y="1646249"/>
                  </a:lnTo>
                  <a:lnTo>
                    <a:pt x="858030" y="1752123"/>
                  </a:lnTo>
                  <a:lnTo>
                    <a:pt x="860240" y="1799919"/>
                  </a:lnTo>
                  <a:lnTo>
                    <a:pt x="864838" y="1843222"/>
                  </a:lnTo>
                  <a:lnTo>
                    <a:pt x="873045" y="1881233"/>
                  </a:lnTo>
                  <a:lnTo>
                    <a:pt x="905184" y="1938182"/>
                  </a:lnTo>
                  <a:lnTo>
                    <a:pt x="966446" y="1964369"/>
                  </a:lnTo>
                  <a:lnTo>
                    <a:pt x="991970" y="1961549"/>
                  </a:lnTo>
                  <a:lnTo>
                    <a:pt x="1037143" y="1924300"/>
                  </a:lnTo>
                  <a:lnTo>
                    <a:pt x="1073265" y="1851640"/>
                  </a:lnTo>
                  <a:lnTo>
                    <a:pt x="1087475" y="1804556"/>
                  </a:lnTo>
                  <a:lnTo>
                    <a:pt x="1098877" y="1751649"/>
                  </a:lnTo>
                  <a:lnTo>
                    <a:pt x="1107285" y="1693930"/>
                  </a:lnTo>
                  <a:lnTo>
                    <a:pt x="1112520" y="1632408"/>
                  </a:lnTo>
                  <a:lnTo>
                    <a:pt x="1114397" y="1568093"/>
                  </a:lnTo>
                  <a:lnTo>
                    <a:pt x="1112735" y="1501996"/>
                  </a:lnTo>
                  <a:lnTo>
                    <a:pt x="1109833" y="1450163"/>
                  </a:lnTo>
                  <a:lnTo>
                    <a:pt x="1105085" y="1398516"/>
                  </a:lnTo>
                  <a:lnTo>
                    <a:pt x="1098500" y="1347101"/>
                  </a:lnTo>
                  <a:lnTo>
                    <a:pt x="1090090" y="1295962"/>
                  </a:lnTo>
                  <a:lnTo>
                    <a:pt x="1079865" y="1245144"/>
                  </a:lnTo>
                  <a:lnTo>
                    <a:pt x="1067836" y="1194690"/>
                  </a:lnTo>
                  <a:lnTo>
                    <a:pt x="1054014" y="1144645"/>
                  </a:lnTo>
                  <a:lnTo>
                    <a:pt x="1116511" y="1170957"/>
                  </a:lnTo>
                  <a:lnTo>
                    <a:pt x="1158740" y="1209345"/>
                  </a:lnTo>
                  <a:lnTo>
                    <a:pt x="1199958" y="1286465"/>
                  </a:lnTo>
                  <a:lnTo>
                    <a:pt x="1259422" y="1428972"/>
                  </a:lnTo>
                  <a:lnTo>
                    <a:pt x="1276230" y="1476720"/>
                  </a:lnTo>
                  <a:lnTo>
                    <a:pt x="1290919" y="1529228"/>
                  </a:lnTo>
                  <a:lnTo>
                    <a:pt x="1304333" y="1584172"/>
                  </a:lnTo>
                  <a:lnTo>
                    <a:pt x="1317318" y="1639225"/>
                  </a:lnTo>
                  <a:lnTo>
                    <a:pt x="1330721" y="1692064"/>
                  </a:lnTo>
                  <a:lnTo>
                    <a:pt x="1345385" y="1740364"/>
                  </a:lnTo>
                  <a:lnTo>
                    <a:pt x="1362157" y="1781799"/>
                  </a:lnTo>
                  <a:lnTo>
                    <a:pt x="1405405" y="1834778"/>
                  </a:lnTo>
                  <a:lnTo>
                    <a:pt x="1433573" y="1841671"/>
                  </a:lnTo>
                  <a:lnTo>
                    <a:pt x="1503258" y="1815503"/>
                  </a:lnTo>
                  <a:lnTo>
                    <a:pt x="1535565" y="1761047"/>
                  </a:lnTo>
                  <a:lnTo>
                    <a:pt x="1544603" y="1707189"/>
                  </a:lnTo>
                  <a:lnTo>
                    <a:pt x="1544481" y="1682817"/>
                  </a:lnTo>
                  <a:lnTo>
                    <a:pt x="1563049" y="1720680"/>
                  </a:lnTo>
                  <a:lnTo>
                    <a:pt x="1580134" y="1735474"/>
                  </a:lnTo>
                  <a:lnTo>
                    <a:pt x="1605544" y="1729157"/>
                  </a:lnTo>
                  <a:lnTo>
                    <a:pt x="1649085" y="1703686"/>
                  </a:lnTo>
                  <a:lnTo>
                    <a:pt x="1674261" y="1674496"/>
                  </a:lnTo>
                  <a:lnTo>
                    <a:pt x="1694373" y="1622876"/>
                  </a:lnTo>
                  <a:lnTo>
                    <a:pt x="1707586" y="1552608"/>
                  </a:lnTo>
                  <a:lnTo>
                    <a:pt x="1711032" y="1511663"/>
                  </a:lnTo>
                  <a:lnTo>
                    <a:pt x="1712065" y="1467475"/>
                  </a:lnTo>
                  <a:lnTo>
                    <a:pt x="1710457" y="1420515"/>
                  </a:lnTo>
                  <a:lnTo>
                    <a:pt x="1705977" y="1371256"/>
                  </a:lnTo>
                  <a:lnTo>
                    <a:pt x="1698397" y="1320172"/>
                  </a:lnTo>
                  <a:lnTo>
                    <a:pt x="1687488" y="1267735"/>
                  </a:lnTo>
                  <a:lnTo>
                    <a:pt x="1673019" y="1214418"/>
                  </a:lnTo>
                  <a:lnTo>
                    <a:pt x="1654761" y="1160693"/>
                  </a:lnTo>
                  <a:lnTo>
                    <a:pt x="1632486" y="1107033"/>
                  </a:lnTo>
                  <a:lnTo>
                    <a:pt x="1605964" y="1053911"/>
                  </a:lnTo>
                  <a:lnTo>
                    <a:pt x="1574965" y="1001800"/>
                  </a:lnTo>
                  <a:lnTo>
                    <a:pt x="1539261" y="951172"/>
                  </a:lnTo>
                  <a:lnTo>
                    <a:pt x="1498622" y="902499"/>
                  </a:lnTo>
                  <a:lnTo>
                    <a:pt x="1452819" y="856256"/>
                  </a:lnTo>
                  <a:lnTo>
                    <a:pt x="1512507" y="873089"/>
                  </a:lnTo>
                  <a:lnTo>
                    <a:pt x="1566610" y="895081"/>
                  </a:lnTo>
                  <a:lnTo>
                    <a:pt x="1615581" y="920983"/>
                  </a:lnTo>
                  <a:lnTo>
                    <a:pt x="1659869" y="949548"/>
                  </a:lnTo>
                  <a:lnTo>
                    <a:pt x="1699928" y="979525"/>
                  </a:lnTo>
                  <a:lnTo>
                    <a:pt x="1736207" y="1009667"/>
                  </a:lnTo>
                  <a:lnTo>
                    <a:pt x="1799234" y="1065452"/>
                  </a:lnTo>
                  <a:lnTo>
                    <a:pt x="1826883" y="1088597"/>
                  </a:lnTo>
                  <a:lnTo>
                    <a:pt x="1852558" y="1106912"/>
                  </a:lnTo>
                  <a:lnTo>
                    <a:pt x="1876710" y="1119150"/>
                  </a:lnTo>
                  <a:lnTo>
                    <a:pt x="1899791" y="1124061"/>
                  </a:lnTo>
                  <a:lnTo>
                    <a:pt x="1922251" y="1120396"/>
                  </a:lnTo>
                  <a:lnTo>
                    <a:pt x="1944542" y="1106908"/>
                  </a:lnTo>
                  <a:lnTo>
                    <a:pt x="1961351" y="1088809"/>
                  </a:lnTo>
                  <a:lnTo>
                    <a:pt x="1971916" y="1068197"/>
                  </a:lnTo>
                  <a:lnTo>
                    <a:pt x="1976506" y="1045275"/>
                  </a:lnTo>
                  <a:lnTo>
                    <a:pt x="1975390" y="1020248"/>
                  </a:lnTo>
                  <a:lnTo>
                    <a:pt x="1957114" y="964697"/>
                  </a:lnTo>
                  <a:lnTo>
                    <a:pt x="1919239" y="903178"/>
                  </a:lnTo>
                  <a:lnTo>
                    <a:pt x="1893624" y="870691"/>
                  </a:lnTo>
                  <a:lnTo>
                    <a:pt x="1863916" y="837325"/>
                  </a:lnTo>
                  <a:lnTo>
                    <a:pt x="1830384" y="803283"/>
                  </a:lnTo>
                  <a:lnTo>
                    <a:pt x="1793297" y="768771"/>
                  </a:lnTo>
                  <a:lnTo>
                    <a:pt x="1752923" y="733992"/>
                  </a:lnTo>
                  <a:lnTo>
                    <a:pt x="1709532" y="699151"/>
                  </a:lnTo>
                  <a:lnTo>
                    <a:pt x="1663392" y="664452"/>
                  </a:lnTo>
                  <a:lnTo>
                    <a:pt x="1614772" y="630099"/>
                  </a:lnTo>
                  <a:lnTo>
                    <a:pt x="1563942" y="596297"/>
                  </a:lnTo>
                  <a:lnTo>
                    <a:pt x="1511169" y="563249"/>
                  </a:lnTo>
                  <a:lnTo>
                    <a:pt x="1456723" y="531161"/>
                  </a:lnTo>
                  <a:lnTo>
                    <a:pt x="1400873" y="500236"/>
                  </a:lnTo>
                  <a:lnTo>
                    <a:pt x="1230068" y="356966"/>
                  </a:lnTo>
                  <a:lnTo>
                    <a:pt x="1134742" y="192244"/>
                  </a:lnTo>
                  <a:lnTo>
                    <a:pt x="1093348" y="56459"/>
                  </a:lnTo>
                  <a:lnTo>
                    <a:pt x="1084338" y="0"/>
                  </a:lnTo>
                  <a:close/>
                </a:path>
              </a:pathLst>
            </a:custGeom>
            <a:solidFill>
              <a:srgbClr val="9670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839967" y="0"/>
              <a:ext cx="2006600" cy="1398270"/>
            </a:xfrm>
            <a:custGeom>
              <a:avLst/>
              <a:gdLst/>
              <a:ahLst/>
              <a:cxnLst/>
              <a:rect l="l" t="t" r="r" b="b"/>
              <a:pathLst>
                <a:path w="2006600" h="1398270">
                  <a:moveTo>
                    <a:pt x="1190505" y="1391331"/>
                  </a:moveTo>
                  <a:lnTo>
                    <a:pt x="954419" y="1391331"/>
                  </a:lnTo>
                  <a:lnTo>
                    <a:pt x="970739" y="1391727"/>
                  </a:lnTo>
                  <a:lnTo>
                    <a:pt x="981846" y="1392554"/>
                  </a:lnTo>
                  <a:lnTo>
                    <a:pt x="1034854" y="1396870"/>
                  </a:lnTo>
                  <a:lnTo>
                    <a:pt x="1084494" y="1398141"/>
                  </a:lnTo>
                  <a:lnTo>
                    <a:pt x="1134071" y="1396629"/>
                  </a:lnTo>
                  <a:lnTo>
                    <a:pt x="1183469" y="1392341"/>
                  </a:lnTo>
                  <a:lnTo>
                    <a:pt x="1190505" y="1391331"/>
                  </a:lnTo>
                  <a:close/>
                </a:path>
                <a:path w="2006600" h="1398270">
                  <a:moveTo>
                    <a:pt x="2006493" y="0"/>
                  </a:moveTo>
                  <a:lnTo>
                    <a:pt x="0" y="0"/>
                  </a:lnTo>
                  <a:lnTo>
                    <a:pt x="2698" y="36244"/>
                  </a:lnTo>
                  <a:lnTo>
                    <a:pt x="6175" y="79111"/>
                  </a:lnTo>
                  <a:lnTo>
                    <a:pt x="9816" y="120616"/>
                  </a:lnTo>
                  <a:lnTo>
                    <a:pt x="13595" y="160693"/>
                  </a:lnTo>
                  <a:lnTo>
                    <a:pt x="17487" y="199276"/>
                  </a:lnTo>
                  <a:lnTo>
                    <a:pt x="25510" y="271696"/>
                  </a:lnTo>
                  <a:lnTo>
                    <a:pt x="33684" y="337349"/>
                  </a:lnTo>
                  <a:lnTo>
                    <a:pt x="41807" y="395705"/>
                  </a:lnTo>
                  <a:lnTo>
                    <a:pt x="49677" y="446238"/>
                  </a:lnTo>
                  <a:lnTo>
                    <a:pt x="57094" y="488419"/>
                  </a:lnTo>
                  <a:lnTo>
                    <a:pt x="66927" y="534876"/>
                  </a:lnTo>
                  <a:lnTo>
                    <a:pt x="89307" y="619694"/>
                  </a:lnTo>
                  <a:lnTo>
                    <a:pt x="113005" y="698753"/>
                  </a:lnTo>
                  <a:lnTo>
                    <a:pt x="137923" y="772255"/>
                  </a:lnTo>
                  <a:lnTo>
                    <a:pt x="163965" y="840401"/>
                  </a:lnTo>
                  <a:lnTo>
                    <a:pt x="191032" y="903393"/>
                  </a:lnTo>
                  <a:lnTo>
                    <a:pt x="219029" y="961431"/>
                  </a:lnTo>
                  <a:lnTo>
                    <a:pt x="247857" y="1014717"/>
                  </a:lnTo>
                  <a:lnTo>
                    <a:pt x="277420" y="1063452"/>
                  </a:lnTo>
                  <a:lnTo>
                    <a:pt x="307619" y="1107839"/>
                  </a:lnTo>
                  <a:lnTo>
                    <a:pt x="338359" y="1148077"/>
                  </a:lnTo>
                  <a:lnTo>
                    <a:pt x="369541" y="1184368"/>
                  </a:lnTo>
                  <a:lnTo>
                    <a:pt x="401069" y="1216914"/>
                  </a:lnTo>
                  <a:lnTo>
                    <a:pt x="432845" y="1245916"/>
                  </a:lnTo>
                  <a:lnTo>
                    <a:pt x="464771" y="1271576"/>
                  </a:lnTo>
                  <a:lnTo>
                    <a:pt x="496752" y="1294094"/>
                  </a:lnTo>
                  <a:lnTo>
                    <a:pt x="560485" y="1330510"/>
                  </a:lnTo>
                  <a:lnTo>
                    <a:pt x="623267" y="1356777"/>
                  </a:lnTo>
                  <a:lnTo>
                    <a:pt x="684318" y="1374504"/>
                  </a:lnTo>
                  <a:lnTo>
                    <a:pt x="742862" y="1385302"/>
                  </a:lnTo>
                  <a:lnTo>
                    <a:pt x="798121" y="1390782"/>
                  </a:lnTo>
                  <a:lnTo>
                    <a:pt x="849315" y="1392554"/>
                  </a:lnTo>
                  <a:lnTo>
                    <a:pt x="873146" y="1392552"/>
                  </a:lnTo>
                  <a:lnTo>
                    <a:pt x="936403" y="1391416"/>
                  </a:lnTo>
                  <a:lnTo>
                    <a:pt x="1190505" y="1391331"/>
                  </a:lnTo>
                  <a:lnTo>
                    <a:pt x="1232574" y="1385287"/>
                  </a:lnTo>
                  <a:lnTo>
                    <a:pt x="1281271" y="1375475"/>
                  </a:lnTo>
                  <a:lnTo>
                    <a:pt x="1329444" y="1362913"/>
                  </a:lnTo>
                  <a:lnTo>
                    <a:pt x="1376814" y="1347696"/>
                  </a:lnTo>
                  <a:lnTo>
                    <a:pt x="1423166" y="1329876"/>
                  </a:lnTo>
                  <a:lnTo>
                    <a:pt x="1468396" y="1309510"/>
                  </a:lnTo>
                  <a:lnTo>
                    <a:pt x="1512402" y="1286653"/>
                  </a:lnTo>
                  <a:lnTo>
                    <a:pt x="1555081" y="1261361"/>
                  </a:lnTo>
                  <a:lnTo>
                    <a:pt x="1596332" y="1233689"/>
                  </a:lnTo>
                  <a:lnTo>
                    <a:pt x="1636052" y="1203693"/>
                  </a:lnTo>
                  <a:lnTo>
                    <a:pt x="1673993" y="1171496"/>
                  </a:lnTo>
                  <a:lnTo>
                    <a:pt x="1709996" y="1137286"/>
                  </a:lnTo>
                  <a:lnTo>
                    <a:pt x="1743985" y="1101152"/>
                  </a:lnTo>
                  <a:lnTo>
                    <a:pt x="1775883" y="1063184"/>
                  </a:lnTo>
                  <a:lnTo>
                    <a:pt x="1805616" y="1023469"/>
                  </a:lnTo>
                  <a:lnTo>
                    <a:pt x="1833105" y="982097"/>
                  </a:lnTo>
                  <a:lnTo>
                    <a:pt x="1858276" y="939157"/>
                  </a:lnTo>
                  <a:lnTo>
                    <a:pt x="1881023" y="894893"/>
                  </a:lnTo>
                  <a:lnTo>
                    <a:pt x="1901207" y="849511"/>
                  </a:lnTo>
                  <a:lnTo>
                    <a:pt x="1918792" y="803123"/>
                  </a:lnTo>
                  <a:lnTo>
                    <a:pt x="1933744" y="755842"/>
                  </a:lnTo>
                  <a:lnTo>
                    <a:pt x="1946028" y="707778"/>
                  </a:lnTo>
                  <a:lnTo>
                    <a:pt x="1955608" y="659045"/>
                  </a:lnTo>
                  <a:lnTo>
                    <a:pt x="1962451" y="609753"/>
                  </a:lnTo>
                  <a:lnTo>
                    <a:pt x="2006493" y="0"/>
                  </a:lnTo>
                  <a:close/>
                </a:path>
              </a:pathLst>
            </a:custGeom>
            <a:solidFill>
              <a:srgbClr val="292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193817" y="1193452"/>
              <a:ext cx="1308735" cy="487045"/>
            </a:xfrm>
            <a:custGeom>
              <a:avLst/>
              <a:gdLst/>
              <a:ahLst/>
              <a:cxnLst/>
              <a:rect l="l" t="t" r="r" b="b"/>
              <a:pathLst>
                <a:path w="1308734" h="487044">
                  <a:moveTo>
                    <a:pt x="22272" y="0"/>
                  </a:moveTo>
                  <a:lnTo>
                    <a:pt x="10186" y="49666"/>
                  </a:lnTo>
                  <a:lnTo>
                    <a:pt x="2766" y="99973"/>
                  </a:lnTo>
                  <a:lnTo>
                    <a:pt x="0" y="150596"/>
                  </a:lnTo>
                  <a:lnTo>
                    <a:pt x="1874" y="201210"/>
                  </a:lnTo>
                  <a:lnTo>
                    <a:pt x="8376" y="251488"/>
                  </a:lnTo>
                  <a:lnTo>
                    <a:pt x="19493" y="301106"/>
                  </a:lnTo>
                  <a:lnTo>
                    <a:pt x="35214" y="349738"/>
                  </a:lnTo>
                  <a:lnTo>
                    <a:pt x="347367" y="451496"/>
                  </a:lnTo>
                  <a:lnTo>
                    <a:pt x="579909" y="486625"/>
                  </a:lnTo>
                  <a:lnTo>
                    <a:pt x="848481" y="456213"/>
                  </a:lnTo>
                  <a:lnTo>
                    <a:pt x="1268726" y="361350"/>
                  </a:lnTo>
                  <a:lnTo>
                    <a:pt x="1287063" y="312590"/>
                  </a:lnTo>
                  <a:lnTo>
                    <a:pt x="1299768" y="262468"/>
                  </a:lnTo>
                  <a:lnTo>
                    <a:pt x="1306825" y="211466"/>
                  </a:lnTo>
                  <a:lnTo>
                    <a:pt x="1308223" y="160067"/>
                  </a:lnTo>
                  <a:lnTo>
                    <a:pt x="1303946" y="108753"/>
                  </a:lnTo>
                  <a:lnTo>
                    <a:pt x="1293982" y="58008"/>
                  </a:lnTo>
                  <a:lnTo>
                    <a:pt x="1278317" y="8313"/>
                  </a:lnTo>
                  <a:lnTo>
                    <a:pt x="1228534" y="18495"/>
                  </a:lnTo>
                  <a:lnTo>
                    <a:pt x="1178625" y="27799"/>
                  </a:lnTo>
                  <a:lnTo>
                    <a:pt x="1128601" y="36227"/>
                  </a:lnTo>
                  <a:lnTo>
                    <a:pt x="1078474" y="43778"/>
                  </a:lnTo>
                  <a:lnTo>
                    <a:pt x="1028255" y="50452"/>
                  </a:lnTo>
                  <a:lnTo>
                    <a:pt x="977956" y="56250"/>
                  </a:lnTo>
                  <a:lnTo>
                    <a:pt x="927588" y="61172"/>
                  </a:lnTo>
                  <a:lnTo>
                    <a:pt x="877163" y="65217"/>
                  </a:lnTo>
                  <a:lnTo>
                    <a:pt x="826691" y="68385"/>
                  </a:lnTo>
                  <a:lnTo>
                    <a:pt x="776186" y="70678"/>
                  </a:lnTo>
                  <a:lnTo>
                    <a:pt x="725657" y="72095"/>
                  </a:lnTo>
                  <a:lnTo>
                    <a:pt x="675117" y="72635"/>
                  </a:lnTo>
                  <a:lnTo>
                    <a:pt x="624577" y="72300"/>
                  </a:lnTo>
                  <a:lnTo>
                    <a:pt x="574049" y="71089"/>
                  </a:lnTo>
                  <a:lnTo>
                    <a:pt x="523543" y="69003"/>
                  </a:lnTo>
                  <a:lnTo>
                    <a:pt x="473072" y="66041"/>
                  </a:lnTo>
                  <a:lnTo>
                    <a:pt x="422647" y="62203"/>
                  </a:lnTo>
                  <a:lnTo>
                    <a:pt x="372279" y="57490"/>
                  </a:lnTo>
                  <a:lnTo>
                    <a:pt x="321980" y="51902"/>
                  </a:lnTo>
                  <a:lnTo>
                    <a:pt x="271761" y="45439"/>
                  </a:lnTo>
                  <a:lnTo>
                    <a:pt x="221634" y="38101"/>
                  </a:lnTo>
                  <a:lnTo>
                    <a:pt x="171610" y="29888"/>
                  </a:lnTo>
                  <a:lnTo>
                    <a:pt x="121700" y="20800"/>
                  </a:lnTo>
                  <a:lnTo>
                    <a:pt x="71917" y="10837"/>
                  </a:lnTo>
                  <a:lnTo>
                    <a:pt x="22272" y="0"/>
                  </a:lnTo>
                  <a:close/>
                </a:path>
              </a:pathLst>
            </a:custGeom>
            <a:solidFill>
              <a:srgbClr val="221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573423" y="8953925"/>
              <a:ext cx="2190115" cy="1718310"/>
            </a:xfrm>
            <a:custGeom>
              <a:avLst/>
              <a:gdLst/>
              <a:ahLst/>
              <a:cxnLst/>
              <a:rect l="l" t="t" r="r" b="b"/>
              <a:pathLst>
                <a:path w="2190115" h="1718309">
                  <a:moveTo>
                    <a:pt x="2190102" y="821994"/>
                  </a:moveTo>
                  <a:lnTo>
                    <a:pt x="2187867" y="777735"/>
                  </a:lnTo>
                  <a:lnTo>
                    <a:pt x="2181098" y="734314"/>
                  </a:lnTo>
                  <a:lnTo>
                    <a:pt x="2169947" y="692048"/>
                  </a:lnTo>
                  <a:lnTo>
                    <a:pt x="2154580" y="651256"/>
                  </a:lnTo>
                  <a:lnTo>
                    <a:pt x="2135174" y="612279"/>
                  </a:lnTo>
                  <a:lnTo>
                    <a:pt x="2111883" y="575449"/>
                  </a:lnTo>
                  <a:lnTo>
                    <a:pt x="2084870" y="541083"/>
                  </a:lnTo>
                  <a:lnTo>
                    <a:pt x="2054288" y="509511"/>
                  </a:lnTo>
                  <a:lnTo>
                    <a:pt x="2020328" y="481076"/>
                  </a:lnTo>
                  <a:lnTo>
                    <a:pt x="1983130" y="456082"/>
                  </a:lnTo>
                  <a:lnTo>
                    <a:pt x="1942871" y="434886"/>
                  </a:lnTo>
                  <a:lnTo>
                    <a:pt x="1899716" y="417791"/>
                  </a:lnTo>
                  <a:lnTo>
                    <a:pt x="718566" y="22136"/>
                  </a:lnTo>
                  <a:lnTo>
                    <a:pt x="673823" y="9779"/>
                  </a:lnTo>
                  <a:lnTo>
                    <a:pt x="628916" y="2463"/>
                  </a:lnTo>
                  <a:lnTo>
                    <a:pt x="584174" y="0"/>
                  </a:lnTo>
                  <a:lnTo>
                    <a:pt x="539940" y="2247"/>
                  </a:lnTo>
                  <a:lnTo>
                    <a:pt x="496519" y="9029"/>
                  </a:lnTo>
                  <a:lnTo>
                    <a:pt x="454266" y="20193"/>
                  </a:lnTo>
                  <a:lnTo>
                    <a:pt x="413486" y="35560"/>
                  </a:lnTo>
                  <a:lnTo>
                    <a:pt x="374523" y="54978"/>
                  </a:lnTo>
                  <a:lnTo>
                    <a:pt x="337693" y="78282"/>
                  </a:lnTo>
                  <a:lnTo>
                    <a:pt x="303326" y="105308"/>
                  </a:lnTo>
                  <a:lnTo>
                    <a:pt x="271767" y="135890"/>
                  </a:lnTo>
                  <a:lnTo>
                    <a:pt x="243332" y="169862"/>
                  </a:lnTo>
                  <a:lnTo>
                    <a:pt x="218338" y="207073"/>
                  </a:lnTo>
                  <a:lnTo>
                    <a:pt x="197129" y="247345"/>
                  </a:lnTo>
                  <a:lnTo>
                    <a:pt x="180035" y="290525"/>
                  </a:lnTo>
                  <a:lnTo>
                    <a:pt x="22161" y="761860"/>
                  </a:lnTo>
                  <a:lnTo>
                    <a:pt x="9804" y="806615"/>
                  </a:lnTo>
                  <a:lnTo>
                    <a:pt x="2463" y="851522"/>
                  </a:lnTo>
                  <a:lnTo>
                    <a:pt x="0" y="896264"/>
                  </a:lnTo>
                  <a:lnTo>
                    <a:pt x="2235" y="940511"/>
                  </a:lnTo>
                  <a:lnTo>
                    <a:pt x="9004" y="983932"/>
                  </a:lnTo>
                  <a:lnTo>
                    <a:pt x="20154" y="1026198"/>
                  </a:lnTo>
                  <a:lnTo>
                    <a:pt x="35521" y="1066990"/>
                  </a:lnTo>
                  <a:lnTo>
                    <a:pt x="54927" y="1105954"/>
                  </a:lnTo>
                  <a:lnTo>
                    <a:pt x="78219" y="1142784"/>
                  </a:lnTo>
                  <a:lnTo>
                    <a:pt x="105232" y="1177150"/>
                  </a:lnTo>
                  <a:lnTo>
                    <a:pt x="135801" y="1208722"/>
                  </a:lnTo>
                  <a:lnTo>
                    <a:pt x="169760" y="1237157"/>
                  </a:lnTo>
                  <a:lnTo>
                    <a:pt x="206946" y="1262138"/>
                  </a:lnTo>
                  <a:lnTo>
                    <a:pt x="247205" y="1283347"/>
                  </a:lnTo>
                  <a:lnTo>
                    <a:pt x="290372" y="1300441"/>
                  </a:lnTo>
                  <a:lnTo>
                    <a:pt x="319366" y="1310170"/>
                  </a:lnTo>
                  <a:lnTo>
                    <a:pt x="213956" y="1631975"/>
                  </a:lnTo>
                  <a:lnTo>
                    <a:pt x="637463" y="1416710"/>
                  </a:lnTo>
                  <a:lnTo>
                    <a:pt x="1471523" y="1696085"/>
                  </a:lnTo>
                  <a:lnTo>
                    <a:pt x="1516265" y="1708442"/>
                  </a:lnTo>
                  <a:lnTo>
                    <a:pt x="1561172" y="1715770"/>
                  </a:lnTo>
                  <a:lnTo>
                    <a:pt x="1605915" y="1718233"/>
                  </a:lnTo>
                  <a:lnTo>
                    <a:pt x="1650161" y="1715998"/>
                  </a:lnTo>
                  <a:lnTo>
                    <a:pt x="1693570" y="1709216"/>
                  </a:lnTo>
                  <a:lnTo>
                    <a:pt x="1735836" y="1698053"/>
                  </a:lnTo>
                  <a:lnTo>
                    <a:pt x="1776615" y="1682686"/>
                  </a:lnTo>
                  <a:lnTo>
                    <a:pt x="1815592" y="1663268"/>
                  </a:lnTo>
                  <a:lnTo>
                    <a:pt x="1852422" y="1639963"/>
                  </a:lnTo>
                  <a:lnTo>
                    <a:pt x="1886775" y="1612938"/>
                  </a:lnTo>
                  <a:lnTo>
                    <a:pt x="1918347" y="1582369"/>
                  </a:lnTo>
                  <a:lnTo>
                    <a:pt x="1946783" y="1548396"/>
                  </a:lnTo>
                  <a:lnTo>
                    <a:pt x="1971776" y="1511185"/>
                  </a:lnTo>
                  <a:lnTo>
                    <a:pt x="1992972" y="1470926"/>
                  </a:lnTo>
                  <a:lnTo>
                    <a:pt x="2010067" y="1427746"/>
                  </a:lnTo>
                  <a:lnTo>
                    <a:pt x="2167940" y="956424"/>
                  </a:lnTo>
                  <a:lnTo>
                    <a:pt x="2180310" y="911669"/>
                  </a:lnTo>
                  <a:lnTo>
                    <a:pt x="2187638" y="866749"/>
                  </a:lnTo>
                  <a:lnTo>
                    <a:pt x="2190102" y="821994"/>
                  </a:lnTo>
                  <a:close/>
                </a:path>
              </a:pathLst>
            </a:custGeom>
            <a:solidFill>
              <a:srgbClr val="F97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 rot="1080000">
            <a:off x="17853835" y="9407587"/>
            <a:ext cx="1658905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65"/>
              </a:lnSpc>
            </a:pPr>
            <a:r>
              <a:rPr sz="6500" b="1" spc="340" dirty="0">
                <a:solidFill>
                  <a:srgbClr val="FFFFFF"/>
                </a:solidFill>
                <a:latin typeface="Calibri"/>
                <a:cs typeface="Calibri"/>
              </a:rPr>
              <a:t>смс</a:t>
            </a:r>
            <a:endParaRPr sz="65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0" y="7452342"/>
            <a:ext cx="20104100" cy="3856354"/>
            <a:chOff x="0" y="7452342"/>
            <a:chExt cx="20104100" cy="3856354"/>
          </a:xfrm>
        </p:grpSpPr>
        <p:sp>
          <p:nvSpPr>
            <p:cNvPr id="20" name="object 20"/>
            <p:cNvSpPr/>
            <p:nvPr/>
          </p:nvSpPr>
          <p:spPr>
            <a:xfrm>
              <a:off x="591383" y="7770449"/>
              <a:ext cx="2354580" cy="1669414"/>
            </a:xfrm>
            <a:custGeom>
              <a:avLst/>
              <a:gdLst/>
              <a:ahLst/>
              <a:cxnLst/>
              <a:rect l="l" t="t" r="r" b="b"/>
              <a:pathLst>
                <a:path w="2354580" h="1669415">
                  <a:moveTo>
                    <a:pt x="2053214" y="0"/>
                  </a:moveTo>
                  <a:lnTo>
                    <a:pt x="1081778" y="122027"/>
                  </a:lnTo>
                  <a:lnTo>
                    <a:pt x="117347" y="241123"/>
                  </a:lnTo>
                  <a:lnTo>
                    <a:pt x="68192" y="256983"/>
                  </a:lnTo>
                  <a:lnTo>
                    <a:pt x="29184" y="288932"/>
                  </a:lnTo>
                  <a:lnTo>
                    <a:pt x="4921" y="333121"/>
                  </a:lnTo>
                  <a:lnTo>
                    <a:pt x="0" y="385705"/>
                  </a:lnTo>
                  <a:lnTo>
                    <a:pt x="44519" y="771649"/>
                  </a:lnTo>
                  <a:lnTo>
                    <a:pt x="65928" y="948882"/>
                  </a:lnTo>
                  <a:lnTo>
                    <a:pt x="95066" y="1181334"/>
                  </a:lnTo>
                  <a:lnTo>
                    <a:pt x="109728" y="1296217"/>
                  </a:lnTo>
                  <a:lnTo>
                    <a:pt x="123877" y="1403646"/>
                  </a:lnTo>
                  <a:lnTo>
                    <a:pt x="144163" y="1554926"/>
                  </a:lnTo>
                  <a:lnTo>
                    <a:pt x="156572" y="1594577"/>
                  </a:lnTo>
                  <a:lnTo>
                    <a:pt x="181182" y="1627859"/>
                  </a:lnTo>
                  <a:lnTo>
                    <a:pt x="214782" y="1652712"/>
                  </a:lnTo>
                  <a:lnTo>
                    <a:pt x="254164" y="1667076"/>
                  </a:lnTo>
                  <a:lnTo>
                    <a:pt x="296116" y="1668891"/>
                  </a:lnTo>
                  <a:lnTo>
                    <a:pt x="427262" y="1653371"/>
                  </a:lnTo>
                  <a:lnTo>
                    <a:pt x="1077602" y="1579321"/>
                  </a:lnTo>
                  <a:lnTo>
                    <a:pt x="1210162" y="1563439"/>
                  </a:lnTo>
                  <a:lnTo>
                    <a:pt x="2234047" y="1434479"/>
                  </a:lnTo>
                  <a:lnTo>
                    <a:pt x="2274385" y="1420586"/>
                  </a:lnTo>
                  <a:lnTo>
                    <a:pt x="2309307" y="1392513"/>
                  </a:lnTo>
                  <a:lnTo>
                    <a:pt x="2336104" y="1354798"/>
                  </a:lnTo>
                  <a:lnTo>
                    <a:pt x="2352066" y="1311980"/>
                  </a:lnTo>
                  <a:lnTo>
                    <a:pt x="2354483" y="1268600"/>
                  </a:lnTo>
                  <a:lnTo>
                    <a:pt x="2209555" y="119577"/>
                  </a:lnTo>
                  <a:lnTo>
                    <a:pt x="2197730" y="78960"/>
                  </a:lnTo>
                  <a:lnTo>
                    <a:pt x="2174068" y="43530"/>
                  </a:lnTo>
                  <a:lnTo>
                    <a:pt x="2140684" y="16451"/>
                  </a:lnTo>
                  <a:lnTo>
                    <a:pt x="2099694" y="886"/>
                  </a:lnTo>
                  <a:lnTo>
                    <a:pt x="2053214" y="0"/>
                  </a:lnTo>
                  <a:close/>
                </a:path>
              </a:pathLst>
            </a:custGeom>
            <a:solidFill>
              <a:srgbClr val="7A7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26485" y="8215695"/>
              <a:ext cx="476884" cy="344805"/>
            </a:xfrm>
            <a:custGeom>
              <a:avLst/>
              <a:gdLst/>
              <a:ahLst/>
              <a:cxnLst/>
              <a:rect l="l" t="t" r="r" b="b"/>
              <a:pathLst>
                <a:path w="476885" h="344804">
                  <a:moveTo>
                    <a:pt x="339403" y="0"/>
                  </a:moveTo>
                  <a:lnTo>
                    <a:pt x="98290" y="29978"/>
                  </a:lnTo>
                  <a:lnTo>
                    <a:pt x="55732" y="44251"/>
                  </a:lnTo>
                  <a:lnTo>
                    <a:pt x="23041" y="72783"/>
                  </a:lnTo>
                  <a:lnTo>
                    <a:pt x="3401" y="111476"/>
                  </a:lnTo>
                  <a:lnTo>
                    <a:pt x="0" y="156236"/>
                  </a:lnTo>
                  <a:lnTo>
                    <a:pt x="11141" y="245898"/>
                  </a:lnTo>
                  <a:lnTo>
                    <a:pt x="25405" y="288460"/>
                  </a:lnTo>
                  <a:lnTo>
                    <a:pt x="53926" y="321164"/>
                  </a:lnTo>
                  <a:lnTo>
                    <a:pt x="92611" y="340817"/>
                  </a:lnTo>
                  <a:lnTo>
                    <a:pt x="137367" y="344230"/>
                  </a:lnTo>
                  <a:lnTo>
                    <a:pt x="326173" y="320754"/>
                  </a:lnTo>
                  <a:lnTo>
                    <a:pt x="134446" y="320754"/>
                  </a:lnTo>
                  <a:lnTo>
                    <a:pt x="99056" y="318052"/>
                  </a:lnTo>
                  <a:lnTo>
                    <a:pt x="68459" y="302503"/>
                  </a:lnTo>
                  <a:lnTo>
                    <a:pt x="45899" y="276636"/>
                  </a:lnTo>
                  <a:lnTo>
                    <a:pt x="34616" y="242976"/>
                  </a:lnTo>
                  <a:lnTo>
                    <a:pt x="23465" y="153314"/>
                  </a:lnTo>
                  <a:lnTo>
                    <a:pt x="26162" y="117902"/>
                  </a:lnTo>
                  <a:lnTo>
                    <a:pt x="41700" y="87297"/>
                  </a:lnTo>
                  <a:lnTo>
                    <a:pt x="67556" y="64735"/>
                  </a:lnTo>
                  <a:lnTo>
                    <a:pt x="101211" y="53453"/>
                  </a:lnTo>
                  <a:lnTo>
                    <a:pt x="342314" y="23475"/>
                  </a:lnTo>
                  <a:lnTo>
                    <a:pt x="423208" y="23475"/>
                  </a:lnTo>
                  <a:lnTo>
                    <a:pt x="422850" y="23066"/>
                  </a:lnTo>
                  <a:lnTo>
                    <a:pt x="384158" y="3412"/>
                  </a:lnTo>
                  <a:lnTo>
                    <a:pt x="339403" y="0"/>
                  </a:lnTo>
                  <a:close/>
                </a:path>
                <a:path w="476885" h="344804">
                  <a:moveTo>
                    <a:pt x="423208" y="23475"/>
                  </a:moveTo>
                  <a:lnTo>
                    <a:pt x="342314" y="23475"/>
                  </a:lnTo>
                  <a:lnTo>
                    <a:pt x="377726" y="26169"/>
                  </a:lnTo>
                  <a:lnTo>
                    <a:pt x="408331" y="41710"/>
                  </a:lnTo>
                  <a:lnTo>
                    <a:pt x="430893" y="67579"/>
                  </a:lnTo>
                  <a:lnTo>
                    <a:pt x="442175" y="101253"/>
                  </a:lnTo>
                  <a:lnTo>
                    <a:pt x="453326" y="190915"/>
                  </a:lnTo>
                  <a:lnTo>
                    <a:pt x="450628" y="226308"/>
                  </a:lnTo>
                  <a:lnTo>
                    <a:pt x="435088" y="256913"/>
                  </a:lnTo>
                  <a:lnTo>
                    <a:pt x="409226" y="279484"/>
                  </a:lnTo>
                  <a:lnTo>
                    <a:pt x="375559" y="290776"/>
                  </a:lnTo>
                  <a:lnTo>
                    <a:pt x="134446" y="320754"/>
                  </a:lnTo>
                  <a:lnTo>
                    <a:pt x="326173" y="320754"/>
                  </a:lnTo>
                  <a:lnTo>
                    <a:pt x="378470" y="314252"/>
                  </a:lnTo>
                  <a:lnTo>
                    <a:pt x="421032" y="299978"/>
                  </a:lnTo>
                  <a:lnTo>
                    <a:pt x="453736" y="271447"/>
                  </a:lnTo>
                  <a:lnTo>
                    <a:pt x="473389" y="232754"/>
                  </a:lnTo>
                  <a:lnTo>
                    <a:pt x="476802" y="187994"/>
                  </a:lnTo>
                  <a:lnTo>
                    <a:pt x="465650" y="98332"/>
                  </a:lnTo>
                  <a:lnTo>
                    <a:pt x="451381" y="55769"/>
                  </a:lnTo>
                  <a:lnTo>
                    <a:pt x="423208" y="234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3125" y="8697512"/>
              <a:ext cx="1957070" cy="541655"/>
            </a:xfrm>
            <a:custGeom>
              <a:avLst/>
              <a:gdLst/>
              <a:ahLst/>
              <a:cxnLst/>
              <a:rect l="l" t="t" r="r" b="b"/>
              <a:pathLst>
                <a:path w="1957070" h="541654">
                  <a:moveTo>
                    <a:pt x="422376" y="254076"/>
                  </a:moveTo>
                  <a:lnTo>
                    <a:pt x="397395" y="203720"/>
                  </a:lnTo>
                  <a:lnTo>
                    <a:pt x="350570" y="190804"/>
                  </a:lnTo>
                  <a:lnTo>
                    <a:pt x="55130" y="227533"/>
                  </a:lnTo>
                  <a:lnTo>
                    <a:pt x="31242" y="235534"/>
                  </a:lnTo>
                  <a:lnTo>
                    <a:pt x="12903" y="251523"/>
                  </a:lnTo>
                  <a:lnTo>
                    <a:pt x="1892" y="273215"/>
                  </a:lnTo>
                  <a:lnTo>
                    <a:pt x="0" y="298348"/>
                  </a:lnTo>
                  <a:lnTo>
                    <a:pt x="1003" y="306476"/>
                  </a:lnTo>
                  <a:lnTo>
                    <a:pt x="9004" y="330377"/>
                  </a:lnTo>
                  <a:lnTo>
                    <a:pt x="24980" y="348716"/>
                  </a:lnTo>
                  <a:lnTo>
                    <a:pt x="46685" y="359727"/>
                  </a:lnTo>
                  <a:lnTo>
                    <a:pt x="71805" y="361632"/>
                  </a:lnTo>
                  <a:lnTo>
                    <a:pt x="367245" y="324891"/>
                  </a:lnTo>
                  <a:lnTo>
                    <a:pt x="391134" y="316890"/>
                  </a:lnTo>
                  <a:lnTo>
                    <a:pt x="409473" y="300901"/>
                  </a:lnTo>
                  <a:lnTo>
                    <a:pt x="420484" y="279209"/>
                  </a:lnTo>
                  <a:lnTo>
                    <a:pt x="422376" y="254076"/>
                  </a:lnTo>
                  <a:close/>
                </a:path>
                <a:path w="1957070" h="541654">
                  <a:moveTo>
                    <a:pt x="933894" y="190474"/>
                  </a:moveTo>
                  <a:lnTo>
                    <a:pt x="908900" y="140106"/>
                  </a:lnTo>
                  <a:lnTo>
                    <a:pt x="862076" y="127203"/>
                  </a:lnTo>
                  <a:lnTo>
                    <a:pt x="566648" y="163931"/>
                  </a:lnTo>
                  <a:lnTo>
                    <a:pt x="542747" y="171932"/>
                  </a:lnTo>
                  <a:lnTo>
                    <a:pt x="524408" y="187921"/>
                  </a:lnTo>
                  <a:lnTo>
                    <a:pt x="513410" y="209613"/>
                  </a:lnTo>
                  <a:lnTo>
                    <a:pt x="511505" y="234734"/>
                  </a:lnTo>
                  <a:lnTo>
                    <a:pt x="512508" y="242874"/>
                  </a:lnTo>
                  <a:lnTo>
                    <a:pt x="520509" y="266776"/>
                  </a:lnTo>
                  <a:lnTo>
                    <a:pt x="536498" y="285115"/>
                  </a:lnTo>
                  <a:lnTo>
                    <a:pt x="558190" y="296125"/>
                  </a:lnTo>
                  <a:lnTo>
                    <a:pt x="583311" y="298030"/>
                  </a:lnTo>
                  <a:lnTo>
                    <a:pt x="878751" y="261289"/>
                  </a:lnTo>
                  <a:lnTo>
                    <a:pt x="902652" y="253288"/>
                  </a:lnTo>
                  <a:lnTo>
                    <a:pt x="920991" y="237299"/>
                  </a:lnTo>
                  <a:lnTo>
                    <a:pt x="931989" y="215607"/>
                  </a:lnTo>
                  <a:lnTo>
                    <a:pt x="933894" y="190474"/>
                  </a:lnTo>
                  <a:close/>
                </a:path>
                <a:path w="1957070" h="541654">
                  <a:moveTo>
                    <a:pt x="1199667" y="390652"/>
                  </a:moveTo>
                  <a:lnTo>
                    <a:pt x="1195832" y="382930"/>
                  </a:lnTo>
                  <a:lnTo>
                    <a:pt x="1186865" y="380276"/>
                  </a:lnTo>
                  <a:lnTo>
                    <a:pt x="88544" y="512127"/>
                  </a:lnTo>
                  <a:lnTo>
                    <a:pt x="54711" y="515721"/>
                  </a:lnTo>
                  <a:lnTo>
                    <a:pt x="41529" y="517779"/>
                  </a:lnTo>
                  <a:lnTo>
                    <a:pt x="33477" y="522465"/>
                  </a:lnTo>
                  <a:lnTo>
                    <a:pt x="31648" y="530885"/>
                  </a:lnTo>
                  <a:lnTo>
                    <a:pt x="35483" y="538607"/>
                  </a:lnTo>
                  <a:lnTo>
                    <a:pt x="44450" y="541248"/>
                  </a:lnTo>
                  <a:lnTo>
                    <a:pt x="1142771" y="409397"/>
                  </a:lnTo>
                  <a:lnTo>
                    <a:pt x="1165313" y="407111"/>
                  </a:lnTo>
                  <a:lnTo>
                    <a:pt x="1176604" y="405803"/>
                  </a:lnTo>
                  <a:lnTo>
                    <a:pt x="1189786" y="403758"/>
                  </a:lnTo>
                  <a:lnTo>
                    <a:pt x="1197825" y="399059"/>
                  </a:lnTo>
                  <a:lnTo>
                    <a:pt x="1199667" y="390652"/>
                  </a:lnTo>
                  <a:close/>
                </a:path>
                <a:path w="1957070" h="541654">
                  <a:moveTo>
                    <a:pt x="1445399" y="126885"/>
                  </a:moveTo>
                  <a:lnTo>
                    <a:pt x="1420406" y="76504"/>
                  </a:lnTo>
                  <a:lnTo>
                    <a:pt x="1373593" y="63601"/>
                  </a:lnTo>
                  <a:lnTo>
                    <a:pt x="1078153" y="100342"/>
                  </a:lnTo>
                  <a:lnTo>
                    <a:pt x="1054252" y="108331"/>
                  </a:lnTo>
                  <a:lnTo>
                    <a:pt x="1035913" y="124320"/>
                  </a:lnTo>
                  <a:lnTo>
                    <a:pt x="1024915" y="146011"/>
                  </a:lnTo>
                  <a:lnTo>
                    <a:pt x="1023010" y="171145"/>
                  </a:lnTo>
                  <a:lnTo>
                    <a:pt x="1024013" y="179273"/>
                  </a:lnTo>
                  <a:lnTo>
                    <a:pt x="1032014" y="203174"/>
                  </a:lnTo>
                  <a:lnTo>
                    <a:pt x="1048004" y="221513"/>
                  </a:lnTo>
                  <a:lnTo>
                    <a:pt x="1069695" y="232511"/>
                  </a:lnTo>
                  <a:lnTo>
                    <a:pt x="1094828" y="234416"/>
                  </a:lnTo>
                  <a:lnTo>
                    <a:pt x="1390256" y="197688"/>
                  </a:lnTo>
                  <a:lnTo>
                    <a:pt x="1414157" y="189687"/>
                  </a:lnTo>
                  <a:lnTo>
                    <a:pt x="1432496" y="173697"/>
                  </a:lnTo>
                  <a:lnTo>
                    <a:pt x="1443494" y="152006"/>
                  </a:lnTo>
                  <a:lnTo>
                    <a:pt x="1445399" y="126885"/>
                  </a:lnTo>
                  <a:close/>
                </a:path>
                <a:path w="1957070" h="541654">
                  <a:moveTo>
                    <a:pt x="1956917" y="63271"/>
                  </a:moveTo>
                  <a:lnTo>
                    <a:pt x="1931924" y="12903"/>
                  </a:lnTo>
                  <a:lnTo>
                    <a:pt x="1885099" y="0"/>
                  </a:lnTo>
                  <a:lnTo>
                    <a:pt x="1589659" y="36728"/>
                  </a:lnTo>
                  <a:lnTo>
                    <a:pt x="1565770" y="44729"/>
                  </a:lnTo>
                  <a:lnTo>
                    <a:pt x="1547431" y="60718"/>
                  </a:lnTo>
                  <a:lnTo>
                    <a:pt x="1536420" y="82410"/>
                  </a:lnTo>
                  <a:lnTo>
                    <a:pt x="1534515" y="107530"/>
                  </a:lnTo>
                  <a:lnTo>
                    <a:pt x="1535531" y="115671"/>
                  </a:lnTo>
                  <a:lnTo>
                    <a:pt x="1543532" y="139573"/>
                  </a:lnTo>
                  <a:lnTo>
                    <a:pt x="1559509" y="157911"/>
                  </a:lnTo>
                  <a:lnTo>
                    <a:pt x="1581200" y="168910"/>
                  </a:lnTo>
                  <a:lnTo>
                    <a:pt x="1606321" y="170815"/>
                  </a:lnTo>
                  <a:lnTo>
                    <a:pt x="1901774" y="134073"/>
                  </a:lnTo>
                  <a:lnTo>
                    <a:pt x="1925662" y="126085"/>
                  </a:lnTo>
                  <a:lnTo>
                    <a:pt x="1944001" y="110096"/>
                  </a:lnTo>
                  <a:lnTo>
                    <a:pt x="1955012" y="88404"/>
                  </a:lnTo>
                  <a:lnTo>
                    <a:pt x="1956917" y="63271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7941" y="8252150"/>
              <a:ext cx="547370" cy="415925"/>
            </a:xfrm>
            <a:custGeom>
              <a:avLst/>
              <a:gdLst/>
              <a:ahLst/>
              <a:cxnLst/>
              <a:rect l="l" t="t" r="r" b="b"/>
              <a:pathLst>
                <a:path w="547369" h="415925">
                  <a:moveTo>
                    <a:pt x="444803" y="0"/>
                  </a:moveTo>
                  <a:lnTo>
                    <a:pt x="55715" y="46920"/>
                  </a:lnTo>
                  <a:lnTo>
                    <a:pt x="12100" y="77756"/>
                  </a:lnTo>
                  <a:lnTo>
                    <a:pt x="0" y="130111"/>
                  </a:lnTo>
                  <a:lnTo>
                    <a:pt x="4313" y="175718"/>
                  </a:lnTo>
                  <a:lnTo>
                    <a:pt x="10093" y="221639"/>
                  </a:lnTo>
                  <a:lnTo>
                    <a:pt x="16548" y="267660"/>
                  </a:lnTo>
                  <a:lnTo>
                    <a:pt x="22889" y="313569"/>
                  </a:lnTo>
                  <a:lnTo>
                    <a:pt x="28323" y="359151"/>
                  </a:lnTo>
                  <a:lnTo>
                    <a:pt x="55381" y="400250"/>
                  </a:lnTo>
                  <a:lnTo>
                    <a:pt x="102112" y="415756"/>
                  </a:lnTo>
                  <a:lnTo>
                    <a:pt x="169707" y="407652"/>
                  </a:lnTo>
                  <a:lnTo>
                    <a:pt x="101944" y="407652"/>
                  </a:lnTo>
                  <a:lnTo>
                    <a:pt x="85508" y="405940"/>
                  </a:lnTo>
                  <a:lnTo>
                    <a:pt x="45663" y="378627"/>
                  </a:lnTo>
                  <a:lnTo>
                    <a:pt x="32501" y="332110"/>
                  </a:lnTo>
                  <a:lnTo>
                    <a:pt x="31035" y="315801"/>
                  </a:lnTo>
                  <a:lnTo>
                    <a:pt x="30742" y="313027"/>
                  </a:lnTo>
                  <a:lnTo>
                    <a:pt x="28742" y="309686"/>
                  </a:lnTo>
                  <a:lnTo>
                    <a:pt x="29674" y="306535"/>
                  </a:lnTo>
                  <a:lnTo>
                    <a:pt x="30564" y="305781"/>
                  </a:lnTo>
                  <a:lnTo>
                    <a:pt x="103442" y="297006"/>
                  </a:lnTo>
                  <a:lnTo>
                    <a:pt x="28177" y="297006"/>
                  </a:lnTo>
                  <a:lnTo>
                    <a:pt x="14146" y="180046"/>
                  </a:lnTo>
                  <a:lnTo>
                    <a:pt x="89596" y="171146"/>
                  </a:lnTo>
                  <a:lnTo>
                    <a:pt x="13894" y="171146"/>
                  </a:lnTo>
                  <a:lnTo>
                    <a:pt x="10973" y="153230"/>
                  </a:lnTo>
                  <a:lnTo>
                    <a:pt x="10035" y="141439"/>
                  </a:lnTo>
                  <a:lnTo>
                    <a:pt x="8655" y="129984"/>
                  </a:lnTo>
                  <a:lnTo>
                    <a:pt x="14883" y="88999"/>
                  </a:lnTo>
                  <a:lnTo>
                    <a:pt x="58123" y="55338"/>
                  </a:lnTo>
                  <a:lnTo>
                    <a:pt x="140739" y="45928"/>
                  </a:lnTo>
                  <a:lnTo>
                    <a:pt x="167900" y="42113"/>
                  </a:lnTo>
                  <a:lnTo>
                    <a:pt x="186715" y="42113"/>
                  </a:lnTo>
                  <a:lnTo>
                    <a:pt x="184277" y="40208"/>
                  </a:lnTo>
                  <a:lnTo>
                    <a:pt x="320461" y="23873"/>
                  </a:lnTo>
                  <a:lnTo>
                    <a:pt x="331632" y="23873"/>
                  </a:lnTo>
                  <a:lnTo>
                    <a:pt x="332126" y="23245"/>
                  </a:lnTo>
                  <a:lnTo>
                    <a:pt x="360161" y="19083"/>
                  </a:lnTo>
                  <a:lnTo>
                    <a:pt x="445023" y="8952"/>
                  </a:lnTo>
                  <a:lnTo>
                    <a:pt x="479388" y="8952"/>
                  </a:lnTo>
                  <a:lnTo>
                    <a:pt x="472375" y="4792"/>
                  </a:lnTo>
                  <a:lnTo>
                    <a:pt x="444803" y="0"/>
                  </a:lnTo>
                  <a:close/>
                </a:path>
                <a:path w="547369" h="415925">
                  <a:moveTo>
                    <a:pt x="285698" y="276138"/>
                  </a:moveTo>
                  <a:lnTo>
                    <a:pt x="276766" y="276138"/>
                  </a:lnTo>
                  <a:lnTo>
                    <a:pt x="280284" y="309027"/>
                  </a:lnTo>
                  <a:lnTo>
                    <a:pt x="213145" y="394113"/>
                  </a:lnTo>
                  <a:lnTo>
                    <a:pt x="101944" y="407652"/>
                  </a:lnTo>
                  <a:lnTo>
                    <a:pt x="169707" y="407652"/>
                  </a:lnTo>
                  <a:lnTo>
                    <a:pt x="293808" y="392773"/>
                  </a:lnTo>
                  <a:lnTo>
                    <a:pt x="225741" y="392773"/>
                  </a:lnTo>
                  <a:lnTo>
                    <a:pt x="285970" y="316545"/>
                  </a:lnTo>
                  <a:lnTo>
                    <a:pt x="301125" y="316545"/>
                  </a:lnTo>
                  <a:lnTo>
                    <a:pt x="296261" y="312751"/>
                  </a:lnTo>
                  <a:lnTo>
                    <a:pt x="289467" y="307529"/>
                  </a:lnTo>
                  <a:lnTo>
                    <a:pt x="285698" y="276138"/>
                  </a:lnTo>
                  <a:close/>
                </a:path>
                <a:path w="547369" h="415925">
                  <a:moveTo>
                    <a:pt x="301125" y="316545"/>
                  </a:moveTo>
                  <a:lnTo>
                    <a:pt x="285970" y="316545"/>
                  </a:lnTo>
                  <a:lnTo>
                    <a:pt x="361926" y="376449"/>
                  </a:lnTo>
                  <a:lnTo>
                    <a:pt x="225741" y="392773"/>
                  </a:lnTo>
                  <a:lnTo>
                    <a:pt x="293808" y="392773"/>
                  </a:lnTo>
                  <a:lnTo>
                    <a:pt x="445243" y="374616"/>
                  </a:lnTo>
                  <a:lnTo>
                    <a:pt x="377506" y="374616"/>
                  </a:lnTo>
                  <a:lnTo>
                    <a:pt x="375506" y="374396"/>
                  </a:lnTo>
                  <a:lnTo>
                    <a:pt x="371915" y="372794"/>
                  </a:lnTo>
                  <a:lnTo>
                    <a:pt x="369255" y="369423"/>
                  </a:lnTo>
                  <a:lnTo>
                    <a:pt x="353917" y="357802"/>
                  </a:lnTo>
                  <a:lnTo>
                    <a:pt x="328782" y="338303"/>
                  </a:lnTo>
                  <a:lnTo>
                    <a:pt x="301125" y="316545"/>
                  </a:lnTo>
                  <a:close/>
                </a:path>
                <a:path w="547369" h="415925">
                  <a:moveTo>
                    <a:pt x="541490" y="245500"/>
                  </a:moveTo>
                  <a:lnTo>
                    <a:pt x="532308" y="245500"/>
                  </a:lnTo>
                  <a:lnTo>
                    <a:pt x="532046" y="249741"/>
                  </a:lnTo>
                  <a:lnTo>
                    <a:pt x="534098" y="253960"/>
                  </a:lnTo>
                  <a:lnTo>
                    <a:pt x="535964" y="267660"/>
                  </a:lnTo>
                  <a:lnTo>
                    <a:pt x="537321" y="278674"/>
                  </a:lnTo>
                  <a:lnTo>
                    <a:pt x="538356" y="289770"/>
                  </a:lnTo>
                  <a:lnTo>
                    <a:pt x="538685" y="299488"/>
                  </a:lnTo>
                  <a:lnTo>
                    <a:pt x="534404" y="320885"/>
                  </a:lnTo>
                  <a:lnTo>
                    <a:pt x="506872" y="353611"/>
                  </a:lnTo>
                  <a:lnTo>
                    <a:pt x="459741" y="365571"/>
                  </a:lnTo>
                  <a:lnTo>
                    <a:pt x="404519" y="370872"/>
                  </a:lnTo>
                  <a:lnTo>
                    <a:pt x="377506" y="374616"/>
                  </a:lnTo>
                  <a:lnTo>
                    <a:pt x="445243" y="374616"/>
                  </a:lnTo>
                  <a:lnTo>
                    <a:pt x="489084" y="369360"/>
                  </a:lnTo>
                  <a:lnTo>
                    <a:pt x="514187" y="358582"/>
                  </a:lnTo>
                  <a:lnTo>
                    <a:pt x="533244" y="340039"/>
                  </a:lnTo>
                  <a:lnTo>
                    <a:pt x="544760" y="316018"/>
                  </a:lnTo>
                  <a:lnTo>
                    <a:pt x="547239" y="288807"/>
                  </a:lnTo>
                  <a:lnTo>
                    <a:pt x="541490" y="245500"/>
                  </a:lnTo>
                  <a:close/>
                </a:path>
                <a:path w="547369" h="415925">
                  <a:moveTo>
                    <a:pt x="215399" y="157450"/>
                  </a:moveTo>
                  <a:lnTo>
                    <a:pt x="205700" y="157450"/>
                  </a:lnTo>
                  <a:lnTo>
                    <a:pt x="220433" y="273960"/>
                  </a:lnTo>
                  <a:lnTo>
                    <a:pt x="28177" y="297006"/>
                  </a:lnTo>
                  <a:lnTo>
                    <a:pt x="103442" y="297006"/>
                  </a:lnTo>
                  <a:lnTo>
                    <a:pt x="276766" y="276138"/>
                  </a:lnTo>
                  <a:lnTo>
                    <a:pt x="285698" y="276138"/>
                  </a:lnTo>
                  <a:lnTo>
                    <a:pt x="285572" y="275091"/>
                  </a:lnTo>
                  <a:lnTo>
                    <a:pt x="303820" y="272902"/>
                  </a:lnTo>
                  <a:lnTo>
                    <a:pt x="229249" y="272902"/>
                  </a:lnTo>
                  <a:lnTo>
                    <a:pt x="215399" y="157450"/>
                  </a:lnTo>
                  <a:close/>
                </a:path>
                <a:path w="547369" h="415925">
                  <a:moveTo>
                    <a:pt x="479388" y="8952"/>
                  </a:moveTo>
                  <a:lnTo>
                    <a:pt x="445023" y="8952"/>
                  </a:lnTo>
                  <a:lnTo>
                    <a:pt x="464649" y="11901"/>
                  </a:lnTo>
                  <a:lnTo>
                    <a:pt x="482304" y="20181"/>
                  </a:lnTo>
                  <a:lnTo>
                    <a:pt x="507021" y="50092"/>
                  </a:lnTo>
                  <a:lnTo>
                    <a:pt x="514895" y="93438"/>
                  </a:lnTo>
                  <a:lnTo>
                    <a:pt x="516172" y="110928"/>
                  </a:lnTo>
                  <a:lnTo>
                    <a:pt x="316304" y="134885"/>
                  </a:lnTo>
                  <a:lnTo>
                    <a:pt x="315383" y="136341"/>
                  </a:lnTo>
                  <a:lnTo>
                    <a:pt x="330178" y="260798"/>
                  </a:lnTo>
                  <a:lnTo>
                    <a:pt x="229249" y="272902"/>
                  </a:lnTo>
                  <a:lnTo>
                    <a:pt x="303820" y="272902"/>
                  </a:lnTo>
                  <a:lnTo>
                    <a:pt x="414353" y="259646"/>
                  </a:lnTo>
                  <a:lnTo>
                    <a:pt x="339790" y="259646"/>
                  </a:lnTo>
                  <a:lnTo>
                    <a:pt x="325770" y="142686"/>
                  </a:lnTo>
                  <a:lnTo>
                    <a:pt x="517230" y="119734"/>
                  </a:lnTo>
                  <a:lnTo>
                    <a:pt x="528275" y="119734"/>
                  </a:lnTo>
                  <a:lnTo>
                    <a:pt x="520486" y="65275"/>
                  </a:lnTo>
                  <a:lnTo>
                    <a:pt x="511361" y="38796"/>
                  </a:lnTo>
                  <a:lnTo>
                    <a:pt x="494943" y="18180"/>
                  </a:lnTo>
                  <a:lnTo>
                    <a:pt x="479388" y="8952"/>
                  </a:lnTo>
                  <a:close/>
                </a:path>
                <a:path w="547369" h="415925">
                  <a:moveTo>
                    <a:pt x="528275" y="119734"/>
                  </a:moveTo>
                  <a:lnTo>
                    <a:pt x="517230" y="119734"/>
                  </a:lnTo>
                  <a:lnTo>
                    <a:pt x="532057" y="236600"/>
                  </a:lnTo>
                  <a:lnTo>
                    <a:pt x="339790" y="259646"/>
                  </a:lnTo>
                  <a:lnTo>
                    <a:pt x="414353" y="259646"/>
                  </a:lnTo>
                  <a:lnTo>
                    <a:pt x="532308" y="245500"/>
                  </a:lnTo>
                  <a:lnTo>
                    <a:pt x="541490" y="245500"/>
                  </a:lnTo>
                  <a:lnTo>
                    <a:pt x="539861" y="233228"/>
                  </a:lnTo>
                  <a:lnTo>
                    <a:pt x="534099" y="175718"/>
                  </a:lnTo>
                  <a:lnTo>
                    <a:pt x="528395" y="120572"/>
                  </a:lnTo>
                  <a:lnTo>
                    <a:pt x="528275" y="119734"/>
                  </a:lnTo>
                  <a:close/>
                </a:path>
                <a:path w="547369" h="415925">
                  <a:moveTo>
                    <a:pt x="186715" y="42113"/>
                  </a:moveTo>
                  <a:lnTo>
                    <a:pt x="167900" y="42113"/>
                  </a:lnTo>
                  <a:lnTo>
                    <a:pt x="170675" y="42281"/>
                  </a:lnTo>
                  <a:lnTo>
                    <a:pt x="184002" y="52166"/>
                  </a:lnTo>
                  <a:lnTo>
                    <a:pt x="197174" y="62325"/>
                  </a:lnTo>
                  <a:lnTo>
                    <a:pt x="223249" y="82950"/>
                  </a:lnTo>
                  <a:lnTo>
                    <a:pt x="228088" y="86858"/>
                  </a:lnTo>
                  <a:lnTo>
                    <a:pt x="238221" y="95245"/>
                  </a:lnTo>
                  <a:lnTo>
                    <a:pt x="243343" y="99389"/>
                  </a:lnTo>
                  <a:lnTo>
                    <a:pt x="245961" y="101462"/>
                  </a:lnTo>
                  <a:lnTo>
                    <a:pt x="254966" y="106625"/>
                  </a:lnTo>
                  <a:lnTo>
                    <a:pt x="257280" y="110436"/>
                  </a:lnTo>
                  <a:lnTo>
                    <a:pt x="258630" y="122540"/>
                  </a:lnTo>
                  <a:lnTo>
                    <a:pt x="258756" y="132875"/>
                  </a:lnTo>
                  <a:lnTo>
                    <a:pt x="252191" y="142571"/>
                  </a:lnTo>
                  <a:lnTo>
                    <a:pt x="13894" y="171146"/>
                  </a:lnTo>
                  <a:lnTo>
                    <a:pt x="89596" y="171146"/>
                  </a:lnTo>
                  <a:lnTo>
                    <a:pt x="205700" y="157450"/>
                  </a:lnTo>
                  <a:lnTo>
                    <a:pt x="215399" y="157450"/>
                  </a:lnTo>
                  <a:lnTo>
                    <a:pt x="215218" y="155942"/>
                  </a:lnTo>
                  <a:lnTo>
                    <a:pt x="260536" y="143660"/>
                  </a:lnTo>
                  <a:lnTo>
                    <a:pt x="267239" y="123938"/>
                  </a:lnTo>
                  <a:lnTo>
                    <a:pt x="266607" y="115930"/>
                  </a:lnTo>
                  <a:lnTo>
                    <a:pt x="266211" y="107127"/>
                  </a:lnTo>
                  <a:lnTo>
                    <a:pt x="271792" y="100038"/>
                  </a:lnTo>
                  <a:lnTo>
                    <a:pt x="260819" y="100038"/>
                  </a:lnTo>
                  <a:lnTo>
                    <a:pt x="186715" y="42113"/>
                  </a:lnTo>
                  <a:close/>
                </a:path>
                <a:path w="547369" h="415925">
                  <a:moveTo>
                    <a:pt x="331632" y="23873"/>
                  </a:moveTo>
                  <a:lnTo>
                    <a:pt x="320461" y="23873"/>
                  </a:lnTo>
                  <a:lnTo>
                    <a:pt x="260819" y="100038"/>
                  </a:lnTo>
                  <a:lnTo>
                    <a:pt x="271792" y="100038"/>
                  </a:lnTo>
                  <a:lnTo>
                    <a:pt x="331632" y="23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5835" y="8261114"/>
              <a:ext cx="530860" cy="398780"/>
            </a:xfrm>
            <a:custGeom>
              <a:avLst/>
              <a:gdLst/>
              <a:ahLst/>
              <a:cxnLst/>
              <a:rect l="l" t="t" r="r" b="b"/>
              <a:pathLst>
                <a:path w="530860" h="398779">
                  <a:moveTo>
                    <a:pt x="212534" y="264998"/>
                  </a:moveTo>
                  <a:lnTo>
                    <a:pt x="197802" y="148488"/>
                  </a:lnTo>
                  <a:lnTo>
                    <a:pt x="6248" y="171094"/>
                  </a:lnTo>
                  <a:lnTo>
                    <a:pt x="20281" y="288048"/>
                  </a:lnTo>
                  <a:lnTo>
                    <a:pt x="212534" y="264998"/>
                  </a:lnTo>
                  <a:close/>
                </a:path>
                <a:path w="530860" h="398779">
                  <a:moveTo>
                    <a:pt x="250863" y="123926"/>
                  </a:moveTo>
                  <a:lnTo>
                    <a:pt x="250736" y="113588"/>
                  </a:lnTo>
                  <a:lnTo>
                    <a:pt x="249377" y="101473"/>
                  </a:lnTo>
                  <a:lnTo>
                    <a:pt x="247065" y="97675"/>
                  </a:lnTo>
                  <a:lnTo>
                    <a:pt x="238061" y="92506"/>
                  </a:lnTo>
                  <a:lnTo>
                    <a:pt x="220179" y="77901"/>
                  </a:lnTo>
                  <a:lnTo>
                    <a:pt x="176098" y="43205"/>
                  </a:lnTo>
                  <a:lnTo>
                    <a:pt x="162775" y="33324"/>
                  </a:lnTo>
                  <a:lnTo>
                    <a:pt x="160007" y="33159"/>
                  </a:lnTo>
                  <a:lnTo>
                    <a:pt x="132842" y="36969"/>
                  </a:lnTo>
                  <a:lnTo>
                    <a:pt x="77127" y="42240"/>
                  </a:lnTo>
                  <a:lnTo>
                    <a:pt x="32854" y="53060"/>
                  </a:lnTo>
                  <a:lnTo>
                    <a:pt x="914" y="97612"/>
                  </a:lnTo>
                  <a:lnTo>
                    <a:pt x="0" y="109524"/>
                  </a:lnTo>
                  <a:lnTo>
                    <a:pt x="749" y="121031"/>
                  </a:lnTo>
                  <a:lnTo>
                    <a:pt x="2133" y="132486"/>
                  </a:lnTo>
                  <a:lnTo>
                    <a:pt x="3073" y="144272"/>
                  </a:lnTo>
                  <a:lnTo>
                    <a:pt x="5994" y="162191"/>
                  </a:lnTo>
                  <a:lnTo>
                    <a:pt x="244297" y="133616"/>
                  </a:lnTo>
                  <a:lnTo>
                    <a:pt x="250863" y="123926"/>
                  </a:lnTo>
                  <a:close/>
                </a:path>
                <a:path w="530860" h="398779">
                  <a:moveTo>
                    <a:pt x="272389" y="300062"/>
                  </a:moveTo>
                  <a:lnTo>
                    <a:pt x="270052" y="278231"/>
                  </a:lnTo>
                  <a:lnTo>
                    <a:pt x="269875" y="276542"/>
                  </a:lnTo>
                  <a:lnTo>
                    <a:pt x="268871" y="267182"/>
                  </a:lnTo>
                  <a:lnTo>
                    <a:pt x="258787" y="268401"/>
                  </a:lnTo>
                  <a:lnTo>
                    <a:pt x="258787" y="278142"/>
                  </a:lnTo>
                  <a:lnTo>
                    <a:pt x="258013" y="278231"/>
                  </a:lnTo>
                  <a:lnTo>
                    <a:pt x="257822" y="276644"/>
                  </a:lnTo>
                  <a:lnTo>
                    <a:pt x="258610" y="276542"/>
                  </a:lnTo>
                  <a:lnTo>
                    <a:pt x="258787" y="278142"/>
                  </a:lnTo>
                  <a:lnTo>
                    <a:pt x="258787" y="268401"/>
                  </a:lnTo>
                  <a:lnTo>
                    <a:pt x="22656" y="296824"/>
                  </a:lnTo>
                  <a:lnTo>
                    <a:pt x="21780" y="297573"/>
                  </a:lnTo>
                  <a:lnTo>
                    <a:pt x="20840" y="300723"/>
                  </a:lnTo>
                  <a:lnTo>
                    <a:pt x="22847" y="304063"/>
                  </a:lnTo>
                  <a:lnTo>
                    <a:pt x="23139" y="306857"/>
                  </a:lnTo>
                  <a:lnTo>
                    <a:pt x="30467" y="355041"/>
                  </a:lnTo>
                  <a:lnTo>
                    <a:pt x="62230" y="391274"/>
                  </a:lnTo>
                  <a:lnTo>
                    <a:pt x="94043" y="398691"/>
                  </a:lnTo>
                  <a:lnTo>
                    <a:pt x="205244" y="385165"/>
                  </a:lnTo>
                  <a:lnTo>
                    <a:pt x="272389" y="300062"/>
                  </a:lnTo>
                  <a:close/>
                </a:path>
                <a:path w="530860" h="398779">
                  <a:moveTo>
                    <a:pt x="312559" y="14922"/>
                  </a:moveTo>
                  <a:lnTo>
                    <a:pt x="176377" y="31242"/>
                  </a:lnTo>
                  <a:lnTo>
                    <a:pt x="252920" y="91084"/>
                  </a:lnTo>
                  <a:lnTo>
                    <a:pt x="312559" y="14922"/>
                  </a:lnTo>
                  <a:close/>
                </a:path>
                <a:path w="530860" h="398779">
                  <a:moveTo>
                    <a:pt x="354012" y="367487"/>
                  </a:moveTo>
                  <a:lnTo>
                    <a:pt x="347573" y="362407"/>
                  </a:lnTo>
                  <a:lnTo>
                    <a:pt x="346341" y="361429"/>
                  </a:lnTo>
                  <a:lnTo>
                    <a:pt x="278066" y="307581"/>
                  </a:lnTo>
                  <a:lnTo>
                    <a:pt x="262382" y="327444"/>
                  </a:lnTo>
                  <a:lnTo>
                    <a:pt x="262382" y="362216"/>
                  </a:lnTo>
                  <a:lnTo>
                    <a:pt x="260781" y="362407"/>
                  </a:lnTo>
                  <a:lnTo>
                    <a:pt x="260692" y="361619"/>
                  </a:lnTo>
                  <a:lnTo>
                    <a:pt x="262280" y="361429"/>
                  </a:lnTo>
                  <a:lnTo>
                    <a:pt x="262382" y="362216"/>
                  </a:lnTo>
                  <a:lnTo>
                    <a:pt x="262382" y="327444"/>
                  </a:lnTo>
                  <a:lnTo>
                    <a:pt x="217843" y="383819"/>
                  </a:lnTo>
                  <a:lnTo>
                    <a:pt x="354012" y="367487"/>
                  </a:lnTo>
                  <a:close/>
                </a:path>
                <a:path w="530860" h="398779">
                  <a:moveTo>
                    <a:pt x="508266" y="101968"/>
                  </a:moveTo>
                  <a:lnTo>
                    <a:pt x="502767" y="53911"/>
                  </a:lnTo>
                  <a:lnTo>
                    <a:pt x="474408" y="11226"/>
                  </a:lnTo>
                  <a:lnTo>
                    <a:pt x="437121" y="0"/>
                  </a:lnTo>
                  <a:lnTo>
                    <a:pt x="408863" y="3454"/>
                  </a:lnTo>
                  <a:lnTo>
                    <a:pt x="380530" y="6680"/>
                  </a:lnTo>
                  <a:lnTo>
                    <a:pt x="352259" y="10134"/>
                  </a:lnTo>
                  <a:lnTo>
                    <a:pt x="324218" y="14287"/>
                  </a:lnTo>
                  <a:lnTo>
                    <a:pt x="258305" y="98171"/>
                  </a:lnTo>
                  <a:lnTo>
                    <a:pt x="258711" y="106972"/>
                  </a:lnTo>
                  <a:lnTo>
                    <a:pt x="259334" y="114985"/>
                  </a:lnTo>
                  <a:lnTo>
                    <a:pt x="258622" y="122821"/>
                  </a:lnTo>
                  <a:lnTo>
                    <a:pt x="254965" y="131102"/>
                  </a:lnTo>
                  <a:lnTo>
                    <a:pt x="252641" y="134708"/>
                  </a:lnTo>
                  <a:lnTo>
                    <a:pt x="243840" y="142608"/>
                  </a:lnTo>
                  <a:lnTo>
                    <a:pt x="207327" y="146989"/>
                  </a:lnTo>
                  <a:lnTo>
                    <a:pt x="221348" y="263944"/>
                  </a:lnTo>
                  <a:lnTo>
                    <a:pt x="322275" y="251841"/>
                  </a:lnTo>
                  <a:lnTo>
                    <a:pt x="307479" y="127381"/>
                  </a:lnTo>
                  <a:lnTo>
                    <a:pt x="308406" y="125933"/>
                  </a:lnTo>
                  <a:lnTo>
                    <a:pt x="508266" y="101968"/>
                  </a:lnTo>
                  <a:close/>
                </a:path>
                <a:path w="530860" h="398779">
                  <a:moveTo>
                    <a:pt x="524154" y="227634"/>
                  </a:moveTo>
                  <a:lnTo>
                    <a:pt x="509333" y="110769"/>
                  </a:lnTo>
                  <a:lnTo>
                    <a:pt x="317868" y="133731"/>
                  </a:lnTo>
                  <a:lnTo>
                    <a:pt x="331889" y="250698"/>
                  </a:lnTo>
                  <a:lnTo>
                    <a:pt x="524154" y="227634"/>
                  </a:lnTo>
                  <a:close/>
                </a:path>
                <a:path w="530860" h="398779">
                  <a:moveTo>
                    <a:pt x="530783" y="290537"/>
                  </a:moveTo>
                  <a:lnTo>
                    <a:pt x="530453" y="280822"/>
                  </a:lnTo>
                  <a:lnTo>
                    <a:pt x="529424" y="269722"/>
                  </a:lnTo>
                  <a:lnTo>
                    <a:pt x="526186" y="244995"/>
                  </a:lnTo>
                  <a:lnTo>
                    <a:pt x="524154" y="240779"/>
                  </a:lnTo>
                  <a:lnTo>
                    <a:pt x="524408" y="236537"/>
                  </a:lnTo>
                  <a:lnTo>
                    <a:pt x="277672" y="266128"/>
                  </a:lnTo>
                  <a:lnTo>
                    <a:pt x="281571" y="298564"/>
                  </a:lnTo>
                  <a:lnTo>
                    <a:pt x="333400" y="339115"/>
                  </a:lnTo>
                  <a:lnTo>
                    <a:pt x="361365" y="360476"/>
                  </a:lnTo>
                  <a:lnTo>
                    <a:pt x="364007" y="363829"/>
                  </a:lnTo>
                  <a:lnTo>
                    <a:pt x="367614" y="365429"/>
                  </a:lnTo>
                  <a:lnTo>
                    <a:pt x="369608" y="365671"/>
                  </a:lnTo>
                  <a:lnTo>
                    <a:pt x="396621" y="361911"/>
                  </a:lnTo>
                  <a:lnTo>
                    <a:pt x="451840" y="356603"/>
                  </a:lnTo>
                  <a:lnTo>
                    <a:pt x="478624" y="352577"/>
                  </a:lnTo>
                  <a:lnTo>
                    <a:pt x="498970" y="344652"/>
                  </a:lnTo>
                  <a:lnTo>
                    <a:pt x="515416" y="330542"/>
                  </a:lnTo>
                  <a:lnTo>
                    <a:pt x="526503" y="311937"/>
                  </a:lnTo>
                  <a:lnTo>
                    <a:pt x="530783" y="290537"/>
                  </a:lnTo>
                  <a:close/>
                </a:path>
              </a:pathLst>
            </a:custGeom>
            <a:solidFill>
              <a:srgbClr val="B288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23662" y="853765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785" y="0"/>
                  </a:moveTo>
                  <a:lnTo>
                    <a:pt x="0" y="94"/>
                  </a:lnTo>
                  <a:lnTo>
                    <a:pt x="188" y="1685"/>
                  </a:lnTo>
                  <a:lnTo>
                    <a:pt x="973" y="1591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26533" y="862253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591" y="0"/>
                  </a:moveTo>
                  <a:lnTo>
                    <a:pt x="0" y="188"/>
                  </a:lnTo>
                  <a:lnTo>
                    <a:pt x="94" y="973"/>
                  </a:lnTo>
                  <a:lnTo>
                    <a:pt x="1685" y="785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FC9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10868779"/>
              <a:ext cx="20104100" cy="440055"/>
            </a:xfrm>
            <a:custGeom>
              <a:avLst/>
              <a:gdLst/>
              <a:ahLst/>
              <a:cxnLst/>
              <a:rect l="l" t="t" r="r" b="b"/>
              <a:pathLst>
                <a:path w="20104100" h="440054">
                  <a:moveTo>
                    <a:pt x="0" y="0"/>
                  </a:moveTo>
                  <a:lnTo>
                    <a:pt x="20104099" y="0"/>
                  </a:lnTo>
                  <a:lnTo>
                    <a:pt x="20104099" y="439777"/>
                  </a:lnTo>
                  <a:lnTo>
                    <a:pt x="0" y="439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8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553631" y="9929747"/>
              <a:ext cx="1711960" cy="1133475"/>
            </a:xfrm>
            <a:custGeom>
              <a:avLst/>
              <a:gdLst/>
              <a:ahLst/>
              <a:cxnLst/>
              <a:rect l="l" t="t" r="r" b="b"/>
              <a:pathLst>
                <a:path w="1711959" h="1133475">
                  <a:moveTo>
                    <a:pt x="718052" y="3"/>
                  </a:moveTo>
                  <a:lnTo>
                    <a:pt x="675485" y="0"/>
                  </a:lnTo>
                  <a:lnTo>
                    <a:pt x="626728" y="2337"/>
                  </a:lnTo>
                  <a:lnTo>
                    <a:pt x="578411" y="7461"/>
                  </a:lnTo>
                  <a:lnTo>
                    <a:pt x="530646" y="15328"/>
                  </a:lnTo>
                  <a:lnTo>
                    <a:pt x="483543" y="25892"/>
                  </a:lnTo>
                  <a:lnTo>
                    <a:pt x="437212" y="39107"/>
                  </a:lnTo>
                  <a:lnTo>
                    <a:pt x="391765" y="54927"/>
                  </a:lnTo>
                  <a:lnTo>
                    <a:pt x="347311" y="73307"/>
                  </a:lnTo>
                  <a:lnTo>
                    <a:pt x="303963" y="94201"/>
                  </a:lnTo>
                  <a:lnTo>
                    <a:pt x="261829" y="117564"/>
                  </a:lnTo>
                  <a:lnTo>
                    <a:pt x="221021" y="143349"/>
                  </a:lnTo>
                  <a:lnTo>
                    <a:pt x="181650" y="171513"/>
                  </a:lnTo>
                  <a:lnTo>
                    <a:pt x="143826" y="202007"/>
                  </a:lnTo>
                  <a:lnTo>
                    <a:pt x="107660" y="234788"/>
                  </a:lnTo>
                  <a:lnTo>
                    <a:pt x="75886" y="272084"/>
                  </a:lnTo>
                  <a:lnTo>
                    <a:pt x="45960" y="313236"/>
                  </a:lnTo>
                  <a:lnTo>
                    <a:pt x="21154" y="355506"/>
                  </a:lnTo>
                  <a:lnTo>
                    <a:pt x="4743" y="396155"/>
                  </a:lnTo>
                  <a:lnTo>
                    <a:pt x="0" y="432446"/>
                  </a:lnTo>
                  <a:lnTo>
                    <a:pt x="10197" y="461640"/>
                  </a:lnTo>
                  <a:lnTo>
                    <a:pt x="41854" y="488092"/>
                  </a:lnTo>
                  <a:lnTo>
                    <a:pt x="79901" y="493983"/>
                  </a:lnTo>
                  <a:lnTo>
                    <a:pt x="123438" y="480412"/>
                  </a:lnTo>
                  <a:lnTo>
                    <a:pt x="171563" y="448478"/>
                  </a:lnTo>
                  <a:lnTo>
                    <a:pt x="199313" y="428499"/>
                  </a:lnTo>
                  <a:lnTo>
                    <a:pt x="233036" y="404776"/>
                  </a:lnTo>
                  <a:lnTo>
                    <a:pt x="271971" y="378728"/>
                  </a:lnTo>
                  <a:lnTo>
                    <a:pt x="315355" y="351776"/>
                  </a:lnTo>
                  <a:lnTo>
                    <a:pt x="362426" y="325339"/>
                  </a:lnTo>
                  <a:lnTo>
                    <a:pt x="412423" y="300839"/>
                  </a:lnTo>
                  <a:lnTo>
                    <a:pt x="464584" y="279694"/>
                  </a:lnTo>
                  <a:lnTo>
                    <a:pt x="518146" y="263326"/>
                  </a:lnTo>
                  <a:lnTo>
                    <a:pt x="572347" y="253154"/>
                  </a:lnTo>
                  <a:lnTo>
                    <a:pt x="551505" y="261430"/>
                  </a:lnTo>
                  <a:lnTo>
                    <a:pt x="519495" y="276879"/>
                  </a:lnTo>
                  <a:lnTo>
                    <a:pt x="480246" y="299630"/>
                  </a:lnTo>
                  <a:lnTo>
                    <a:pt x="437689" y="329809"/>
                  </a:lnTo>
                  <a:lnTo>
                    <a:pt x="395753" y="367543"/>
                  </a:lnTo>
                  <a:lnTo>
                    <a:pt x="358368" y="412961"/>
                  </a:lnTo>
                  <a:lnTo>
                    <a:pt x="329465" y="466189"/>
                  </a:lnTo>
                  <a:lnTo>
                    <a:pt x="312973" y="527355"/>
                  </a:lnTo>
                  <a:lnTo>
                    <a:pt x="310574" y="548081"/>
                  </a:lnTo>
                  <a:lnTo>
                    <a:pt x="311873" y="568748"/>
                  </a:lnTo>
                  <a:lnTo>
                    <a:pt x="325286" y="607918"/>
                  </a:lnTo>
                  <a:lnTo>
                    <a:pt x="351549" y="639939"/>
                  </a:lnTo>
                  <a:lnTo>
                    <a:pt x="387337" y="660786"/>
                  </a:lnTo>
                  <a:lnTo>
                    <a:pt x="426990" y="669120"/>
                  </a:lnTo>
                  <a:lnTo>
                    <a:pt x="417702" y="699035"/>
                  </a:lnTo>
                  <a:lnTo>
                    <a:pt x="413590" y="729865"/>
                  </a:lnTo>
                  <a:lnTo>
                    <a:pt x="414689" y="760949"/>
                  </a:lnTo>
                  <a:lnTo>
                    <a:pt x="421032" y="791630"/>
                  </a:lnTo>
                  <a:lnTo>
                    <a:pt x="447105" y="832341"/>
                  </a:lnTo>
                  <a:lnTo>
                    <a:pt x="488622" y="861303"/>
                  </a:lnTo>
                  <a:lnTo>
                    <a:pt x="485008" y="883236"/>
                  </a:lnTo>
                  <a:lnTo>
                    <a:pt x="485297" y="927463"/>
                  </a:lnTo>
                  <a:lnTo>
                    <a:pt x="495531" y="970626"/>
                  </a:lnTo>
                  <a:lnTo>
                    <a:pt x="515141" y="1010272"/>
                  </a:lnTo>
                  <a:lnTo>
                    <a:pt x="552394" y="1053635"/>
                  </a:lnTo>
                  <a:lnTo>
                    <a:pt x="583761" y="1078541"/>
                  </a:lnTo>
                  <a:lnTo>
                    <a:pt x="620148" y="1100968"/>
                  </a:lnTo>
                  <a:lnTo>
                    <a:pt x="659380" y="1118913"/>
                  </a:lnTo>
                  <a:lnTo>
                    <a:pt x="699284" y="1130374"/>
                  </a:lnTo>
                  <a:lnTo>
                    <a:pt x="737685" y="1133351"/>
                  </a:lnTo>
                  <a:lnTo>
                    <a:pt x="772407" y="1125840"/>
                  </a:lnTo>
                  <a:lnTo>
                    <a:pt x="801277" y="1105840"/>
                  </a:lnTo>
                  <a:lnTo>
                    <a:pt x="822120" y="1071349"/>
                  </a:lnTo>
                  <a:lnTo>
                    <a:pt x="837641" y="1026556"/>
                  </a:lnTo>
                  <a:lnTo>
                    <a:pt x="832851" y="997999"/>
                  </a:lnTo>
                  <a:lnTo>
                    <a:pt x="798782" y="973414"/>
                  </a:lnTo>
                  <a:lnTo>
                    <a:pt x="726468" y="940536"/>
                  </a:lnTo>
                  <a:lnTo>
                    <a:pt x="750164" y="893818"/>
                  </a:lnTo>
                  <a:lnTo>
                    <a:pt x="772482" y="871334"/>
                  </a:lnTo>
                  <a:lnTo>
                    <a:pt x="806399" y="866866"/>
                  </a:lnTo>
                  <a:lnTo>
                    <a:pt x="864893" y="874193"/>
                  </a:lnTo>
                  <a:lnTo>
                    <a:pt x="914533" y="901514"/>
                  </a:lnTo>
                  <a:lnTo>
                    <a:pt x="1037216" y="961447"/>
                  </a:lnTo>
                  <a:lnTo>
                    <a:pt x="1193588" y="1020948"/>
                  </a:lnTo>
                  <a:lnTo>
                    <a:pt x="1344292" y="1046973"/>
                  </a:lnTo>
                  <a:lnTo>
                    <a:pt x="1389370" y="1044939"/>
                  </a:lnTo>
                  <a:lnTo>
                    <a:pt x="1433381" y="1036631"/>
                  </a:lnTo>
                  <a:lnTo>
                    <a:pt x="1475688" y="1022264"/>
                  </a:lnTo>
                  <a:lnTo>
                    <a:pt x="1515651" y="1002053"/>
                  </a:lnTo>
                  <a:lnTo>
                    <a:pt x="1552631" y="976211"/>
                  </a:lnTo>
                  <a:lnTo>
                    <a:pt x="1711642" y="465776"/>
                  </a:lnTo>
                  <a:lnTo>
                    <a:pt x="1670625" y="462227"/>
                  </a:lnTo>
                  <a:lnTo>
                    <a:pt x="1624706" y="457451"/>
                  </a:lnTo>
                  <a:lnTo>
                    <a:pt x="1575287" y="450945"/>
                  </a:lnTo>
                  <a:lnTo>
                    <a:pt x="1523767" y="442210"/>
                  </a:lnTo>
                  <a:lnTo>
                    <a:pt x="1471548" y="430743"/>
                  </a:lnTo>
                  <a:lnTo>
                    <a:pt x="1420030" y="416043"/>
                  </a:lnTo>
                  <a:lnTo>
                    <a:pt x="1370614" y="397610"/>
                  </a:lnTo>
                  <a:lnTo>
                    <a:pt x="1324701" y="374941"/>
                  </a:lnTo>
                  <a:lnTo>
                    <a:pt x="1268298" y="336240"/>
                  </a:lnTo>
                  <a:lnTo>
                    <a:pt x="1229920" y="307034"/>
                  </a:lnTo>
                  <a:lnTo>
                    <a:pt x="1186700" y="273338"/>
                  </a:lnTo>
                  <a:lnTo>
                    <a:pt x="1091563" y="198705"/>
                  </a:lnTo>
                  <a:lnTo>
                    <a:pt x="1042559" y="160887"/>
                  </a:lnTo>
                  <a:lnTo>
                    <a:pt x="994542" y="124813"/>
                  </a:lnTo>
                  <a:lnTo>
                    <a:pt x="948967" y="92042"/>
                  </a:lnTo>
                  <a:lnTo>
                    <a:pt x="907292" y="64131"/>
                  </a:lnTo>
                  <a:lnTo>
                    <a:pt x="870974" y="42641"/>
                  </a:lnTo>
                  <a:lnTo>
                    <a:pt x="801465" y="14643"/>
                  </a:lnTo>
                  <a:lnTo>
                    <a:pt x="760186" y="4909"/>
                  </a:lnTo>
                  <a:lnTo>
                    <a:pt x="718052" y="3"/>
                  </a:lnTo>
                  <a:close/>
                </a:path>
              </a:pathLst>
            </a:custGeom>
            <a:solidFill>
              <a:srgbClr val="F4BD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40990" y="10343673"/>
              <a:ext cx="354965" cy="447040"/>
            </a:xfrm>
            <a:custGeom>
              <a:avLst/>
              <a:gdLst/>
              <a:ahLst/>
              <a:cxnLst/>
              <a:rect l="l" t="t" r="r" b="b"/>
              <a:pathLst>
                <a:path w="354965" h="447040">
                  <a:moveTo>
                    <a:pt x="336473" y="213652"/>
                  </a:moveTo>
                  <a:lnTo>
                    <a:pt x="287375" y="219024"/>
                  </a:lnTo>
                  <a:lnTo>
                    <a:pt x="240055" y="231660"/>
                  </a:lnTo>
                  <a:lnTo>
                    <a:pt x="195313" y="251231"/>
                  </a:lnTo>
                  <a:lnTo>
                    <a:pt x="153898" y="277380"/>
                  </a:lnTo>
                  <a:lnTo>
                    <a:pt x="116624" y="309791"/>
                  </a:lnTo>
                  <a:lnTo>
                    <a:pt x="83426" y="361645"/>
                  </a:lnTo>
                  <a:lnTo>
                    <a:pt x="59753" y="418452"/>
                  </a:lnTo>
                  <a:lnTo>
                    <a:pt x="68859" y="427037"/>
                  </a:lnTo>
                  <a:lnTo>
                    <a:pt x="78778" y="434644"/>
                  </a:lnTo>
                  <a:lnTo>
                    <a:pt x="89420" y="441198"/>
                  </a:lnTo>
                  <a:lnTo>
                    <a:pt x="100711" y="446659"/>
                  </a:lnTo>
                  <a:lnTo>
                    <a:pt x="109334" y="417677"/>
                  </a:lnTo>
                  <a:lnTo>
                    <a:pt x="120764" y="389775"/>
                  </a:lnTo>
                  <a:lnTo>
                    <a:pt x="151638" y="337959"/>
                  </a:lnTo>
                  <a:lnTo>
                    <a:pt x="190982" y="297408"/>
                  </a:lnTo>
                  <a:lnTo>
                    <a:pt x="235356" y="262864"/>
                  </a:lnTo>
                  <a:lnTo>
                    <a:pt x="284086" y="234784"/>
                  </a:lnTo>
                  <a:lnTo>
                    <a:pt x="336473" y="213652"/>
                  </a:lnTo>
                  <a:close/>
                </a:path>
                <a:path w="354965" h="447040">
                  <a:moveTo>
                    <a:pt x="354774" y="0"/>
                  </a:moveTo>
                  <a:lnTo>
                    <a:pt x="304152" y="7467"/>
                  </a:lnTo>
                  <a:lnTo>
                    <a:pt x="254685" y="19862"/>
                  </a:lnTo>
                  <a:lnTo>
                    <a:pt x="206743" y="37058"/>
                  </a:lnTo>
                  <a:lnTo>
                    <a:pt x="160680" y="58928"/>
                  </a:lnTo>
                  <a:lnTo>
                    <a:pt x="116840" y="85344"/>
                  </a:lnTo>
                  <a:lnTo>
                    <a:pt x="78193" y="118249"/>
                  </a:lnTo>
                  <a:lnTo>
                    <a:pt x="45466" y="156629"/>
                  </a:lnTo>
                  <a:lnTo>
                    <a:pt x="19202" y="199694"/>
                  </a:lnTo>
                  <a:lnTo>
                    <a:pt x="0" y="246684"/>
                  </a:lnTo>
                  <a:lnTo>
                    <a:pt x="9893" y="250202"/>
                  </a:lnTo>
                  <a:lnTo>
                    <a:pt x="19634" y="252755"/>
                  </a:lnTo>
                  <a:lnTo>
                    <a:pt x="29565" y="254482"/>
                  </a:lnTo>
                  <a:lnTo>
                    <a:pt x="39624" y="255397"/>
                  </a:lnTo>
                  <a:lnTo>
                    <a:pt x="60439" y="212877"/>
                  </a:lnTo>
                  <a:lnTo>
                    <a:pt x="86575" y="173621"/>
                  </a:lnTo>
                  <a:lnTo>
                    <a:pt x="117652" y="138150"/>
                  </a:lnTo>
                  <a:lnTo>
                    <a:pt x="153301" y="106934"/>
                  </a:lnTo>
                  <a:lnTo>
                    <a:pt x="190842" y="80657"/>
                  </a:lnTo>
                  <a:lnTo>
                    <a:pt x="229870" y="56756"/>
                  </a:lnTo>
                  <a:lnTo>
                    <a:pt x="270294" y="35318"/>
                  </a:lnTo>
                  <a:lnTo>
                    <a:pt x="311962" y="16370"/>
                  </a:lnTo>
                  <a:lnTo>
                    <a:pt x="354774" y="0"/>
                  </a:lnTo>
                  <a:close/>
                </a:path>
              </a:pathLst>
            </a:custGeom>
            <a:solidFill>
              <a:srgbClr val="E29A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034625" y="7452342"/>
              <a:ext cx="2711450" cy="3695065"/>
            </a:xfrm>
            <a:custGeom>
              <a:avLst/>
              <a:gdLst/>
              <a:ahLst/>
              <a:cxnLst/>
              <a:rect l="l" t="t" r="r" b="b"/>
              <a:pathLst>
                <a:path w="2711450" h="3695065">
                  <a:moveTo>
                    <a:pt x="1368942" y="0"/>
                  </a:moveTo>
                  <a:lnTo>
                    <a:pt x="1355037" y="24261"/>
                  </a:lnTo>
                  <a:lnTo>
                    <a:pt x="1369068" y="27622"/>
                  </a:lnTo>
                  <a:lnTo>
                    <a:pt x="1386471" y="215079"/>
                  </a:lnTo>
                  <a:lnTo>
                    <a:pt x="1429915" y="711219"/>
                  </a:lnTo>
                  <a:lnTo>
                    <a:pt x="1486257" y="1416692"/>
                  </a:lnTo>
                  <a:lnTo>
                    <a:pt x="1542350" y="2232151"/>
                  </a:lnTo>
                  <a:lnTo>
                    <a:pt x="1499684" y="2238723"/>
                  </a:lnTo>
                  <a:lnTo>
                    <a:pt x="1448046" y="2247511"/>
                  </a:lnTo>
                  <a:lnTo>
                    <a:pt x="1380689" y="2260051"/>
                  </a:lnTo>
                  <a:lnTo>
                    <a:pt x="1341876" y="2267789"/>
                  </a:lnTo>
                  <a:lnTo>
                    <a:pt x="1300045" y="2276537"/>
                  </a:lnTo>
                  <a:lnTo>
                    <a:pt x="1255499" y="2286320"/>
                  </a:lnTo>
                  <a:lnTo>
                    <a:pt x="1208544" y="2297163"/>
                  </a:lnTo>
                  <a:lnTo>
                    <a:pt x="1159482" y="2309089"/>
                  </a:lnTo>
                  <a:lnTo>
                    <a:pt x="1108617" y="2322123"/>
                  </a:lnTo>
                  <a:lnTo>
                    <a:pt x="1056255" y="2336288"/>
                  </a:lnTo>
                  <a:lnTo>
                    <a:pt x="1002697" y="2351611"/>
                  </a:lnTo>
                  <a:lnTo>
                    <a:pt x="948249" y="2368113"/>
                  </a:lnTo>
                  <a:lnTo>
                    <a:pt x="893214" y="2385820"/>
                  </a:lnTo>
                  <a:lnTo>
                    <a:pt x="837896" y="2404757"/>
                  </a:lnTo>
                  <a:lnTo>
                    <a:pt x="782598" y="2424946"/>
                  </a:lnTo>
                  <a:lnTo>
                    <a:pt x="727626" y="2446413"/>
                  </a:lnTo>
                  <a:lnTo>
                    <a:pt x="673282" y="2469182"/>
                  </a:lnTo>
                  <a:lnTo>
                    <a:pt x="619871" y="2493277"/>
                  </a:lnTo>
                  <a:lnTo>
                    <a:pt x="567696" y="2518722"/>
                  </a:lnTo>
                  <a:lnTo>
                    <a:pt x="517062" y="2545541"/>
                  </a:lnTo>
                  <a:lnTo>
                    <a:pt x="468272" y="2573760"/>
                  </a:lnTo>
                  <a:lnTo>
                    <a:pt x="421630" y="2603401"/>
                  </a:lnTo>
                  <a:lnTo>
                    <a:pt x="377440" y="2634489"/>
                  </a:lnTo>
                  <a:lnTo>
                    <a:pt x="336006" y="2667049"/>
                  </a:lnTo>
                  <a:lnTo>
                    <a:pt x="297632" y="2701105"/>
                  </a:lnTo>
                  <a:lnTo>
                    <a:pt x="262621" y="2736681"/>
                  </a:lnTo>
                  <a:lnTo>
                    <a:pt x="231278" y="2773801"/>
                  </a:lnTo>
                  <a:lnTo>
                    <a:pt x="203907" y="2812490"/>
                  </a:lnTo>
                  <a:lnTo>
                    <a:pt x="180811" y="2852771"/>
                  </a:lnTo>
                  <a:lnTo>
                    <a:pt x="0" y="3298182"/>
                  </a:lnTo>
                  <a:lnTo>
                    <a:pt x="240641" y="3520971"/>
                  </a:lnTo>
                  <a:lnTo>
                    <a:pt x="250697" y="3534588"/>
                  </a:lnTo>
                  <a:lnTo>
                    <a:pt x="292217" y="3572580"/>
                  </a:lnTo>
                  <a:lnTo>
                    <a:pt x="328817" y="3595409"/>
                  </a:lnTo>
                  <a:lnTo>
                    <a:pt x="372049" y="3616130"/>
                  </a:lnTo>
                  <a:lnTo>
                    <a:pt x="421480" y="3634649"/>
                  </a:lnTo>
                  <a:lnTo>
                    <a:pt x="476678" y="3650874"/>
                  </a:lnTo>
                  <a:lnTo>
                    <a:pt x="537211" y="3664711"/>
                  </a:lnTo>
                  <a:lnTo>
                    <a:pt x="602648" y="3676067"/>
                  </a:lnTo>
                  <a:lnTo>
                    <a:pt x="672555" y="3684848"/>
                  </a:lnTo>
                  <a:lnTo>
                    <a:pt x="746501" y="3690962"/>
                  </a:lnTo>
                  <a:lnTo>
                    <a:pt x="784854" y="3692989"/>
                  </a:lnTo>
                  <a:lnTo>
                    <a:pt x="824054" y="3694315"/>
                  </a:lnTo>
                  <a:lnTo>
                    <a:pt x="864048" y="3694927"/>
                  </a:lnTo>
                  <a:lnTo>
                    <a:pt x="904781" y="3694813"/>
                  </a:lnTo>
                  <a:lnTo>
                    <a:pt x="946200" y="3693963"/>
                  </a:lnTo>
                  <a:lnTo>
                    <a:pt x="988251" y="3692364"/>
                  </a:lnTo>
                  <a:lnTo>
                    <a:pt x="1030879" y="3690006"/>
                  </a:lnTo>
                  <a:lnTo>
                    <a:pt x="1074030" y="3686875"/>
                  </a:lnTo>
                  <a:lnTo>
                    <a:pt x="1117651" y="3682960"/>
                  </a:lnTo>
                  <a:lnTo>
                    <a:pt x="1161687" y="3678251"/>
                  </a:lnTo>
                  <a:lnTo>
                    <a:pt x="1206085" y="3672735"/>
                  </a:lnTo>
                  <a:lnTo>
                    <a:pt x="1250791" y="3666400"/>
                  </a:lnTo>
                  <a:lnTo>
                    <a:pt x="1295749" y="3659235"/>
                  </a:lnTo>
                  <a:lnTo>
                    <a:pt x="1340908" y="3651228"/>
                  </a:lnTo>
                  <a:lnTo>
                    <a:pt x="1386211" y="3642368"/>
                  </a:lnTo>
                  <a:lnTo>
                    <a:pt x="1431606" y="3632643"/>
                  </a:lnTo>
                  <a:lnTo>
                    <a:pt x="1477038" y="3622041"/>
                  </a:lnTo>
                  <a:lnTo>
                    <a:pt x="1522454" y="3610551"/>
                  </a:lnTo>
                  <a:lnTo>
                    <a:pt x="1567799" y="3598160"/>
                  </a:lnTo>
                  <a:lnTo>
                    <a:pt x="1613019" y="3584858"/>
                  </a:lnTo>
                  <a:lnTo>
                    <a:pt x="1658060" y="3570632"/>
                  </a:lnTo>
                  <a:lnTo>
                    <a:pt x="1702869" y="3555471"/>
                  </a:lnTo>
                  <a:lnTo>
                    <a:pt x="1747391" y="3539364"/>
                  </a:lnTo>
                  <a:lnTo>
                    <a:pt x="1791572" y="3522298"/>
                  </a:lnTo>
                  <a:lnTo>
                    <a:pt x="1835358" y="3504262"/>
                  </a:lnTo>
                  <a:lnTo>
                    <a:pt x="1878695" y="3485244"/>
                  </a:lnTo>
                  <a:lnTo>
                    <a:pt x="1921530" y="3465233"/>
                  </a:lnTo>
                  <a:lnTo>
                    <a:pt x="1963808" y="3444217"/>
                  </a:lnTo>
                  <a:lnTo>
                    <a:pt x="2005474" y="3422184"/>
                  </a:lnTo>
                  <a:lnTo>
                    <a:pt x="2046476" y="3399123"/>
                  </a:lnTo>
                  <a:lnTo>
                    <a:pt x="2086759" y="3375022"/>
                  </a:lnTo>
                  <a:lnTo>
                    <a:pt x="2126269" y="3349870"/>
                  </a:lnTo>
                  <a:lnTo>
                    <a:pt x="2164952" y="3323654"/>
                  </a:lnTo>
                  <a:lnTo>
                    <a:pt x="2202754" y="3296363"/>
                  </a:lnTo>
                  <a:lnTo>
                    <a:pt x="2239621" y="3267985"/>
                  </a:lnTo>
                  <a:lnTo>
                    <a:pt x="2275499" y="3238509"/>
                  </a:lnTo>
                  <a:lnTo>
                    <a:pt x="2310334" y="3207923"/>
                  </a:lnTo>
                  <a:lnTo>
                    <a:pt x="2344072" y="3176216"/>
                  </a:lnTo>
                  <a:lnTo>
                    <a:pt x="2376659" y="3143375"/>
                  </a:lnTo>
                  <a:lnTo>
                    <a:pt x="2408041" y="3109389"/>
                  </a:lnTo>
                  <a:lnTo>
                    <a:pt x="2438163" y="3074247"/>
                  </a:lnTo>
                  <a:lnTo>
                    <a:pt x="2466973" y="3037937"/>
                  </a:lnTo>
                  <a:lnTo>
                    <a:pt x="2494415" y="3000446"/>
                  </a:lnTo>
                  <a:lnTo>
                    <a:pt x="2520436" y="2961764"/>
                  </a:lnTo>
                  <a:lnTo>
                    <a:pt x="2544982" y="2921879"/>
                  </a:lnTo>
                  <a:lnTo>
                    <a:pt x="2567999" y="2880779"/>
                  </a:lnTo>
                  <a:lnTo>
                    <a:pt x="2589432" y="2838453"/>
                  </a:lnTo>
                  <a:lnTo>
                    <a:pt x="2609228" y="2794888"/>
                  </a:lnTo>
                  <a:lnTo>
                    <a:pt x="2627333" y="2750073"/>
                  </a:lnTo>
                  <a:lnTo>
                    <a:pt x="2643693" y="2703997"/>
                  </a:lnTo>
                  <a:lnTo>
                    <a:pt x="2658253" y="2656648"/>
                  </a:lnTo>
                  <a:lnTo>
                    <a:pt x="2670960" y="2608014"/>
                  </a:lnTo>
                  <a:lnTo>
                    <a:pt x="2681760" y="2558083"/>
                  </a:lnTo>
                  <a:lnTo>
                    <a:pt x="2690598" y="2506845"/>
                  </a:lnTo>
                  <a:lnTo>
                    <a:pt x="2698442" y="2448707"/>
                  </a:lnTo>
                  <a:lnTo>
                    <a:pt x="2704390" y="2390873"/>
                  </a:lnTo>
                  <a:lnTo>
                    <a:pt x="2708490" y="2333355"/>
                  </a:lnTo>
                  <a:lnTo>
                    <a:pt x="2710789" y="2276169"/>
                  </a:lnTo>
                  <a:lnTo>
                    <a:pt x="2711334" y="2219328"/>
                  </a:lnTo>
                  <a:lnTo>
                    <a:pt x="2710174" y="2162846"/>
                  </a:lnTo>
                  <a:lnTo>
                    <a:pt x="2707356" y="2106738"/>
                  </a:lnTo>
                  <a:lnTo>
                    <a:pt x="2702927" y="2051019"/>
                  </a:lnTo>
                  <a:lnTo>
                    <a:pt x="2696934" y="1995701"/>
                  </a:lnTo>
                  <a:lnTo>
                    <a:pt x="2689426" y="1940800"/>
                  </a:lnTo>
                  <a:lnTo>
                    <a:pt x="2680450" y="1886330"/>
                  </a:lnTo>
                  <a:lnTo>
                    <a:pt x="2670053" y="1832305"/>
                  </a:lnTo>
                  <a:lnTo>
                    <a:pt x="2658283" y="1778739"/>
                  </a:lnTo>
                  <a:lnTo>
                    <a:pt x="2645187" y="1725646"/>
                  </a:lnTo>
                  <a:lnTo>
                    <a:pt x="2630813" y="1673041"/>
                  </a:lnTo>
                  <a:lnTo>
                    <a:pt x="2615208" y="1620937"/>
                  </a:lnTo>
                  <a:lnTo>
                    <a:pt x="2598421" y="1569349"/>
                  </a:lnTo>
                  <a:lnTo>
                    <a:pt x="2580497" y="1518292"/>
                  </a:lnTo>
                  <a:lnTo>
                    <a:pt x="2561486" y="1467779"/>
                  </a:lnTo>
                  <a:lnTo>
                    <a:pt x="2541433" y="1417825"/>
                  </a:lnTo>
                  <a:lnTo>
                    <a:pt x="2520388" y="1368443"/>
                  </a:lnTo>
                  <a:lnTo>
                    <a:pt x="2498397" y="1319649"/>
                  </a:lnTo>
                  <a:lnTo>
                    <a:pt x="2475508" y="1271456"/>
                  </a:lnTo>
                  <a:lnTo>
                    <a:pt x="2451769" y="1223878"/>
                  </a:lnTo>
                  <a:lnTo>
                    <a:pt x="2427226" y="1176930"/>
                  </a:lnTo>
                  <a:lnTo>
                    <a:pt x="2401928" y="1130627"/>
                  </a:lnTo>
                  <a:lnTo>
                    <a:pt x="2375922" y="1084981"/>
                  </a:lnTo>
                  <a:lnTo>
                    <a:pt x="2349255" y="1040007"/>
                  </a:lnTo>
                  <a:lnTo>
                    <a:pt x="2321976" y="995721"/>
                  </a:lnTo>
                  <a:lnTo>
                    <a:pt x="2294130" y="952135"/>
                  </a:lnTo>
                  <a:lnTo>
                    <a:pt x="2265767" y="909264"/>
                  </a:lnTo>
                  <a:lnTo>
                    <a:pt x="2236933" y="867122"/>
                  </a:lnTo>
                  <a:lnTo>
                    <a:pt x="2207677" y="825724"/>
                  </a:lnTo>
                  <a:lnTo>
                    <a:pt x="2178045" y="785083"/>
                  </a:lnTo>
                  <a:lnTo>
                    <a:pt x="2148084" y="745214"/>
                  </a:lnTo>
                  <a:lnTo>
                    <a:pt x="2117844" y="706132"/>
                  </a:lnTo>
                  <a:lnTo>
                    <a:pt x="2087370" y="667849"/>
                  </a:lnTo>
                  <a:lnTo>
                    <a:pt x="2056711" y="630382"/>
                  </a:lnTo>
                  <a:lnTo>
                    <a:pt x="2025915" y="593743"/>
                  </a:lnTo>
                  <a:lnTo>
                    <a:pt x="1995027" y="557947"/>
                  </a:lnTo>
                  <a:lnTo>
                    <a:pt x="1964097" y="523008"/>
                  </a:lnTo>
                  <a:lnTo>
                    <a:pt x="1933172" y="488941"/>
                  </a:lnTo>
                  <a:lnTo>
                    <a:pt x="1902298" y="455759"/>
                  </a:lnTo>
                  <a:lnTo>
                    <a:pt x="1871524" y="423477"/>
                  </a:lnTo>
                  <a:lnTo>
                    <a:pt x="1840898" y="392109"/>
                  </a:lnTo>
                  <a:lnTo>
                    <a:pt x="1810466" y="361669"/>
                  </a:lnTo>
                  <a:lnTo>
                    <a:pt x="1780276" y="332172"/>
                  </a:lnTo>
                  <a:lnTo>
                    <a:pt x="1750376" y="303632"/>
                  </a:lnTo>
                  <a:lnTo>
                    <a:pt x="1720813" y="276063"/>
                  </a:lnTo>
                  <a:lnTo>
                    <a:pt x="1691635" y="249478"/>
                  </a:lnTo>
                  <a:lnTo>
                    <a:pt x="1662889" y="223893"/>
                  </a:lnTo>
                  <a:lnTo>
                    <a:pt x="1606883" y="175778"/>
                  </a:lnTo>
                  <a:lnTo>
                    <a:pt x="1553177" y="131832"/>
                  </a:lnTo>
                  <a:lnTo>
                    <a:pt x="1502149" y="92167"/>
                  </a:lnTo>
                  <a:lnTo>
                    <a:pt x="1454181" y="56897"/>
                  </a:lnTo>
                  <a:lnTo>
                    <a:pt x="1409652" y="26137"/>
                  </a:lnTo>
                  <a:lnTo>
                    <a:pt x="1388796" y="12483"/>
                  </a:lnTo>
                  <a:lnTo>
                    <a:pt x="1368942" y="0"/>
                  </a:lnTo>
                  <a:close/>
                </a:path>
              </a:pathLst>
            </a:custGeom>
            <a:solidFill>
              <a:srgbClr val="5E5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956464" y="10279678"/>
              <a:ext cx="334645" cy="745490"/>
            </a:xfrm>
            <a:custGeom>
              <a:avLst/>
              <a:gdLst/>
              <a:ahLst/>
              <a:cxnLst/>
              <a:rect l="l" t="t" r="r" b="b"/>
              <a:pathLst>
                <a:path w="334645" h="745490">
                  <a:moveTo>
                    <a:pt x="220773" y="0"/>
                  </a:moveTo>
                  <a:lnTo>
                    <a:pt x="172693" y="4770"/>
                  </a:lnTo>
                  <a:lnTo>
                    <a:pt x="127481" y="21765"/>
                  </a:lnTo>
                  <a:lnTo>
                    <a:pt x="88182" y="49847"/>
                  </a:lnTo>
                  <a:lnTo>
                    <a:pt x="42160" y="112478"/>
                  </a:lnTo>
                  <a:lnTo>
                    <a:pt x="25667" y="152164"/>
                  </a:lnTo>
                  <a:lnTo>
                    <a:pt x="13339" y="196179"/>
                  </a:lnTo>
                  <a:lnTo>
                    <a:pt x="5042" y="243586"/>
                  </a:lnTo>
                  <a:lnTo>
                    <a:pt x="641" y="293444"/>
                  </a:lnTo>
                  <a:lnTo>
                    <a:pt x="0" y="344816"/>
                  </a:lnTo>
                  <a:lnTo>
                    <a:pt x="2984" y="396762"/>
                  </a:lnTo>
                  <a:lnTo>
                    <a:pt x="9459" y="448345"/>
                  </a:lnTo>
                  <a:lnTo>
                    <a:pt x="19290" y="498626"/>
                  </a:lnTo>
                  <a:lnTo>
                    <a:pt x="32341" y="546666"/>
                  </a:lnTo>
                  <a:lnTo>
                    <a:pt x="48478" y="591526"/>
                  </a:lnTo>
                  <a:lnTo>
                    <a:pt x="67566" y="632268"/>
                  </a:lnTo>
                  <a:lnTo>
                    <a:pt x="89469" y="667953"/>
                  </a:lnTo>
                  <a:lnTo>
                    <a:pt x="114054" y="697643"/>
                  </a:lnTo>
                  <a:lnTo>
                    <a:pt x="170724" y="735282"/>
                  </a:lnTo>
                  <a:lnTo>
                    <a:pt x="212423" y="744218"/>
                  </a:lnTo>
                  <a:lnTo>
                    <a:pt x="233727" y="745061"/>
                  </a:lnTo>
                  <a:lnTo>
                    <a:pt x="255057" y="743470"/>
                  </a:lnTo>
                  <a:lnTo>
                    <a:pt x="276066" y="739431"/>
                  </a:lnTo>
                  <a:lnTo>
                    <a:pt x="296401" y="733037"/>
                  </a:lnTo>
                  <a:lnTo>
                    <a:pt x="315873" y="724368"/>
                  </a:lnTo>
                  <a:lnTo>
                    <a:pt x="334290" y="713503"/>
                  </a:lnTo>
                  <a:lnTo>
                    <a:pt x="238982" y="534914"/>
                  </a:lnTo>
                  <a:lnTo>
                    <a:pt x="200356" y="401869"/>
                  </a:lnTo>
                  <a:lnTo>
                    <a:pt x="212239" y="248204"/>
                  </a:lnTo>
                  <a:lnTo>
                    <a:pt x="268460" y="7754"/>
                  </a:lnTo>
                  <a:lnTo>
                    <a:pt x="244817" y="2316"/>
                  </a:lnTo>
                  <a:lnTo>
                    <a:pt x="220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91BBE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329" y="5534"/>
            <a:ext cx="19850770" cy="1130302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547986" y="2985828"/>
            <a:ext cx="5863590" cy="157543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40"/>
              </a:spcBef>
            </a:pPr>
            <a:r>
              <a:rPr sz="3300" spc="140" dirty="0">
                <a:solidFill>
                  <a:srgbClr val="2F2F45"/>
                </a:solidFill>
                <a:latin typeface="Tahoma"/>
                <a:cs typeface="Tahoma"/>
              </a:rPr>
              <a:t>Обещают</a:t>
            </a:r>
            <a:r>
              <a:rPr sz="3300" spc="-8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95" dirty="0">
                <a:solidFill>
                  <a:srgbClr val="2F2F45"/>
                </a:solidFill>
                <a:latin typeface="Tahoma"/>
                <a:cs typeface="Tahoma"/>
              </a:rPr>
              <a:t>гарантированный </a:t>
            </a:r>
            <a:r>
              <a:rPr sz="3300" b="1" dirty="0">
                <a:solidFill>
                  <a:srgbClr val="2F2F45"/>
                </a:solidFill>
                <a:latin typeface="Tahoma"/>
                <a:cs typeface="Tahoma"/>
              </a:rPr>
              <a:t>доход</a:t>
            </a:r>
            <a:r>
              <a:rPr sz="3300" b="1" spc="-12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30" dirty="0">
                <a:solidFill>
                  <a:srgbClr val="2F2F45"/>
                </a:solidFill>
                <a:latin typeface="Tahoma"/>
                <a:cs typeface="Tahoma"/>
              </a:rPr>
              <a:t>без</a:t>
            </a:r>
            <a:r>
              <a:rPr sz="3300" spc="-18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75" dirty="0">
                <a:solidFill>
                  <a:srgbClr val="2F2F45"/>
                </a:solidFill>
                <a:latin typeface="Tahoma"/>
                <a:cs typeface="Tahoma"/>
              </a:rPr>
              <a:t>официального </a:t>
            </a:r>
            <a:r>
              <a:rPr sz="3300" spc="145" dirty="0">
                <a:solidFill>
                  <a:srgbClr val="2F2F45"/>
                </a:solidFill>
                <a:latin typeface="Tahoma"/>
                <a:cs typeface="Tahoma"/>
              </a:rPr>
              <a:t>трудоустройства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27600" y="5844380"/>
            <a:ext cx="5560695" cy="10515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40"/>
              </a:spcBef>
            </a:pPr>
            <a:r>
              <a:rPr sz="3300" b="1" spc="-50" dirty="0">
                <a:solidFill>
                  <a:srgbClr val="2F2F45"/>
                </a:solidFill>
                <a:latin typeface="Tahoma"/>
                <a:cs typeface="Tahoma"/>
              </a:rPr>
              <a:t>Не</a:t>
            </a:r>
            <a:r>
              <a:rPr sz="3300" b="1" spc="-204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25" dirty="0">
                <a:solidFill>
                  <a:srgbClr val="2F2F45"/>
                </a:solidFill>
                <a:latin typeface="Tahoma"/>
                <a:cs typeface="Tahoma"/>
              </a:rPr>
              <a:t>требуют</a:t>
            </a:r>
            <a:r>
              <a:rPr sz="3300" b="1" spc="-15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20" dirty="0">
                <a:solidFill>
                  <a:srgbClr val="2F2F45"/>
                </a:solidFill>
                <a:latin typeface="Tahoma"/>
                <a:cs typeface="Tahoma"/>
              </a:rPr>
              <a:t>опыта</a:t>
            </a:r>
            <a:r>
              <a:rPr sz="3300" spc="-21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работы </a:t>
            </a:r>
            <a:r>
              <a:rPr sz="3300" b="1" spc="-160" dirty="0">
                <a:solidFill>
                  <a:srgbClr val="2F2F45"/>
                </a:solidFill>
                <a:latin typeface="Tahoma"/>
                <a:cs typeface="Tahoma"/>
              </a:rPr>
              <a:t>и</a:t>
            </a:r>
            <a:r>
              <a:rPr sz="3300" b="1" spc="-17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75" dirty="0">
                <a:solidFill>
                  <a:srgbClr val="2F2F45"/>
                </a:solidFill>
                <a:latin typeface="Tahoma"/>
                <a:cs typeface="Tahoma"/>
              </a:rPr>
              <a:t>специальных</a:t>
            </a:r>
            <a:r>
              <a:rPr sz="3300" b="1" spc="-17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навыков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7968" y="3862540"/>
            <a:ext cx="2764155" cy="2622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114" dirty="0">
                <a:solidFill>
                  <a:srgbClr val="2F2F45"/>
                </a:solidFill>
                <a:latin typeface="Tahoma"/>
                <a:cs typeface="Tahoma"/>
              </a:rPr>
              <a:t>Предлагают</a:t>
            </a:r>
            <a:endParaRPr sz="3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удаленный</a:t>
            </a:r>
            <a:endParaRPr sz="3300">
              <a:latin typeface="Tahoma"/>
              <a:cs typeface="Tahoma"/>
            </a:endParaRPr>
          </a:p>
          <a:p>
            <a:pPr marL="12700" marR="5080">
              <a:lnSpc>
                <a:spcPct val="104099"/>
              </a:lnSpc>
            </a:pPr>
            <a:r>
              <a:rPr sz="3300" b="1" spc="-160" dirty="0">
                <a:solidFill>
                  <a:srgbClr val="2F2F45"/>
                </a:solidFill>
                <a:latin typeface="Tahoma"/>
                <a:cs typeface="Tahoma"/>
              </a:rPr>
              <a:t>и</a:t>
            </a:r>
            <a:r>
              <a:rPr sz="3300" b="1" spc="-20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45" dirty="0">
                <a:solidFill>
                  <a:srgbClr val="2F2F45"/>
                </a:solidFill>
                <a:latin typeface="Tahoma"/>
                <a:cs typeface="Tahoma"/>
              </a:rPr>
              <a:t>свободный </a:t>
            </a: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график</a:t>
            </a:r>
            <a:endParaRPr sz="3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3300" spc="60" dirty="0">
                <a:solidFill>
                  <a:srgbClr val="2F2F45"/>
                </a:solidFill>
                <a:latin typeface="Tahoma"/>
                <a:cs typeface="Tahoma"/>
              </a:rPr>
              <a:t>«работы»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5031" y="7851947"/>
            <a:ext cx="2832100" cy="209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05180">
              <a:lnSpc>
                <a:spcPts val="4120"/>
              </a:lnSpc>
              <a:spcBef>
                <a:spcPts val="100"/>
              </a:spcBef>
            </a:pPr>
            <a:r>
              <a:rPr sz="3300" b="1" spc="-110" dirty="0">
                <a:solidFill>
                  <a:srgbClr val="2F2F45"/>
                </a:solidFill>
                <a:latin typeface="Tahoma"/>
                <a:cs typeface="Tahoma"/>
              </a:rPr>
              <a:t>«Работа» </a:t>
            </a: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связана</a:t>
            </a:r>
            <a:endParaRPr sz="3300">
              <a:latin typeface="Tahoma"/>
              <a:cs typeface="Tahoma"/>
            </a:endParaRPr>
          </a:p>
          <a:p>
            <a:pPr marL="12700" marR="5080">
              <a:lnSpc>
                <a:spcPts val="4120"/>
              </a:lnSpc>
            </a:pPr>
            <a:r>
              <a:rPr sz="3300" spc="300" dirty="0">
                <a:solidFill>
                  <a:srgbClr val="2F2F45"/>
                </a:solidFill>
                <a:latin typeface="Tahoma"/>
                <a:cs typeface="Tahoma"/>
              </a:rPr>
              <a:t>с</a:t>
            </a:r>
            <a:r>
              <a:rPr sz="3300" spc="-11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60" dirty="0">
                <a:solidFill>
                  <a:srgbClr val="2F2F45"/>
                </a:solidFill>
                <a:latin typeface="Tahoma"/>
                <a:cs typeface="Tahoma"/>
              </a:rPr>
              <a:t>денежными </a:t>
            </a:r>
            <a:r>
              <a:rPr sz="3300" spc="145" dirty="0">
                <a:solidFill>
                  <a:srgbClr val="2F2F45"/>
                </a:solidFill>
                <a:latin typeface="Tahoma"/>
                <a:cs typeface="Tahoma"/>
              </a:rPr>
              <a:t>переводами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14"/>
              </a:spcBef>
            </a:pPr>
            <a:r>
              <a:rPr spc="-75" dirty="0"/>
              <a:t>Как</a:t>
            </a:r>
            <a:r>
              <a:rPr spc="-440" dirty="0"/>
              <a:t> </a:t>
            </a:r>
            <a:r>
              <a:rPr spc="-250" dirty="0"/>
              <a:t>мошенники</a:t>
            </a:r>
            <a:r>
              <a:rPr spc="-434" dirty="0"/>
              <a:t> </a:t>
            </a:r>
            <a:r>
              <a:rPr dirty="0"/>
              <a:t>ищут</a:t>
            </a:r>
            <a:r>
              <a:rPr spc="-430" dirty="0"/>
              <a:t> </a:t>
            </a:r>
            <a:r>
              <a:rPr spc="-30" dirty="0"/>
              <a:t>дропперов?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602610" y="8126831"/>
            <a:ext cx="3309620" cy="1864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sz="3000" spc="125" dirty="0">
                <a:solidFill>
                  <a:srgbClr val="FFFFFF"/>
                </a:solidFill>
                <a:latin typeface="Tahoma"/>
                <a:cs typeface="Tahoma"/>
              </a:rPr>
              <a:t>Единственное </a:t>
            </a:r>
            <a:r>
              <a:rPr sz="3000" spc="135" dirty="0">
                <a:solidFill>
                  <a:srgbClr val="FFFFFF"/>
                </a:solidFill>
                <a:latin typeface="Tahoma"/>
                <a:cs typeface="Tahoma"/>
              </a:rPr>
              <a:t>требование</a:t>
            </a:r>
            <a:r>
              <a:rPr sz="3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sz="3000" b="1" spc="-10" dirty="0">
                <a:solidFill>
                  <a:srgbClr val="FFFFFF"/>
                </a:solidFill>
                <a:latin typeface="Tahoma"/>
                <a:cs typeface="Tahoma"/>
              </a:rPr>
              <a:t>наличие </a:t>
            </a:r>
            <a:r>
              <a:rPr sz="3000" b="1" spc="-40" dirty="0">
                <a:solidFill>
                  <a:srgbClr val="FFFFFF"/>
                </a:solidFill>
                <a:latin typeface="Tahoma"/>
                <a:cs typeface="Tahoma"/>
              </a:rPr>
              <a:t>банковских</a:t>
            </a:r>
            <a:r>
              <a:rPr sz="30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Tahoma"/>
                <a:cs typeface="Tahoma"/>
              </a:rPr>
              <a:t>карт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7735" y="5313800"/>
            <a:ext cx="4291330" cy="539559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4950"/>
              </a:lnSpc>
              <a:spcBef>
                <a:spcPts val="590"/>
              </a:spcBef>
            </a:pPr>
            <a:r>
              <a:rPr sz="4450" spc="210" dirty="0">
                <a:latin typeface="Calibri"/>
                <a:cs typeface="Calibri"/>
              </a:rPr>
              <a:t>Основной</a:t>
            </a:r>
            <a:r>
              <a:rPr sz="4450" spc="150" dirty="0">
                <a:latin typeface="Calibri"/>
                <a:cs typeface="Calibri"/>
              </a:rPr>
              <a:t> </a:t>
            </a:r>
            <a:r>
              <a:rPr sz="4450" spc="165" dirty="0">
                <a:latin typeface="Calibri"/>
                <a:cs typeface="Calibri"/>
              </a:rPr>
              <a:t>канал </a:t>
            </a:r>
            <a:r>
              <a:rPr sz="4450" spc="200" dirty="0">
                <a:latin typeface="Calibri"/>
                <a:cs typeface="Calibri"/>
              </a:rPr>
              <a:t>привлечения</a:t>
            </a:r>
            <a:r>
              <a:rPr sz="4450" spc="175" dirty="0">
                <a:latin typeface="Calibri"/>
                <a:cs typeface="Calibri"/>
              </a:rPr>
              <a:t> </a:t>
            </a:r>
            <a:r>
              <a:rPr sz="4450" spc="370" dirty="0">
                <a:latin typeface="Calibri"/>
                <a:cs typeface="Calibri"/>
              </a:rPr>
              <a:t>–</a:t>
            </a:r>
            <a:endParaRPr sz="44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1814"/>
              </a:spcBef>
            </a:pPr>
            <a:r>
              <a:rPr sz="4450" b="1" spc="360" dirty="0">
                <a:latin typeface="Calibri"/>
                <a:cs typeface="Calibri"/>
              </a:rPr>
              <a:t>ИНТЕРНЕТ</a:t>
            </a:r>
            <a:r>
              <a:rPr sz="4450" b="1" spc="360" dirty="0">
                <a:latin typeface="Book Antiqua"/>
                <a:cs typeface="Book Antiqua"/>
              </a:rPr>
              <a:t>:</a:t>
            </a:r>
            <a:endParaRPr sz="4450">
              <a:latin typeface="Book Antiqua"/>
              <a:cs typeface="Book Antiqua"/>
            </a:endParaRPr>
          </a:p>
          <a:p>
            <a:pPr marL="43815" marR="944880">
              <a:lnSpc>
                <a:spcPct val="72500"/>
              </a:lnSpc>
              <a:spcBef>
                <a:spcPts val="1655"/>
              </a:spcBef>
            </a:pPr>
            <a:r>
              <a:rPr sz="4450" b="1" spc="180" dirty="0">
                <a:latin typeface="Calibri"/>
                <a:cs typeface="Calibri"/>
              </a:rPr>
              <a:t>социальные </a:t>
            </a:r>
            <a:r>
              <a:rPr sz="4450" b="1" spc="160" dirty="0">
                <a:latin typeface="Calibri"/>
                <a:cs typeface="Calibri"/>
              </a:rPr>
              <a:t>сети,</a:t>
            </a:r>
            <a:endParaRPr sz="445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185"/>
              </a:spcBef>
            </a:pPr>
            <a:r>
              <a:rPr sz="4450" b="1" spc="135" dirty="0">
                <a:latin typeface="Calibri"/>
                <a:cs typeface="Calibri"/>
              </a:rPr>
              <a:t>мессенджеры,</a:t>
            </a:r>
            <a:endParaRPr sz="4450">
              <a:latin typeface="Calibri"/>
              <a:cs typeface="Calibri"/>
            </a:endParaRPr>
          </a:p>
          <a:p>
            <a:pPr marL="43815" marR="828040">
              <a:lnSpc>
                <a:spcPts val="4290"/>
              </a:lnSpc>
              <a:spcBef>
                <a:spcPts val="1200"/>
              </a:spcBef>
            </a:pPr>
            <a:r>
              <a:rPr sz="4450" b="1" spc="190" dirty="0">
                <a:latin typeface="Calibri"/>
                <a:cs typeface="Calibri"/>
              </a:rPr>
              <a:t>электронная </a:t>
            </a:r>
            <a:r>
              <a:rPr sz="4450" b="1" spc="204" dirty="0">
                <a:latin typeface="Calibri"/>
                <a:cs typeface="Calibri"/>
              </a:rPr>
              <a:t>почта</a:t>
            </a:r>
            <a:endParaRPr sz="4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12700" marR="5080">
              <a:lnSpc>
                <a:spcPts val="7720"/>
              </a:lnSpc>
              <a:spcBef>
                <a:spcPts val="1639"/>
              </a:spcBef>
            </a:pPr>
            <a:r>
              <a:rPr spc="-70" dirty="0"/>
              <a:t>Примеры</a:t>
            </a:r>
            <a:r>
              <a:rPr spc="-434" dirty="0"/>
              <a:t> </a:t>
            </a:r>
            <a:r>
              <a:rPr spc="-229" dirty="0"/>
              <a:t>объявлений</a:t>
            </a:r>
            <a:r>
              <a:rPr spc="-430" dirty="0"/>
              <a:t> </a:t>
            </a:r>
            <a:r>
              <a:rPr spc="-200" dirty="0"/>
              <a:t>по</a:t>
            </a:r>
            <a:r>
              <a:rPr spc="-425" dirty="0"/>
              <a:t> </a:t>
            </a:r>
            <a:r>
              <a:rPr spc="-10" dirty="0"/>
              <a:t>поиску дропперов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3429135"/>
            <a:ext cx="20104100" cy="7879715"/>
            <a:chOff x="0" y="3429135"/>
            <a:chExt cx="20104100" cy="7879715"/>
          </a:xfrm>
        </p:grpSpPr>
        <p:sp>
          <p:nvSpPr>
            <p:cNvPr id="4" name="object 4"/>
            <p:cNvSpPr/>
            <p:nvPr/>
          </p:nvSpPr>
          <p:spPr>
            <a:xfrm>
              <a:off x="12209053" y="3549630"/>
              <a:ext cx="3843020" cy="6597015"/>
            </a:xfrm>
            <a:custGeom>
              <a:avLst/>
              <a:gdLst/>
              <a:ahLst/>
              <a:cxnLst/>
              <a:rect l="l" t="t" r="r" b="b"/>
              <a:pathLst>
                <a:path w="3843019" h="6597015">
                  <a:moveTo>
                    <a:pt x="3648192" y="0"/>
                  </a:moveTo>
                  <a:lnTo>
                    <a:pt x="194622" y="0"/>
                  </a:lnTo>
                  <a:lnTo>
                    <a:pt x="149998" y="5140"/>
                  </a:lnTo>
                  <a:lnTo>
                    <a:pt x="109033" y="19782"/>
                  </a:lnTo>
                  <a:lnTo>
                    <a:pt x="72897" y="42757"/>
                  </a:lnTo>
                  <a:lnTo>
                    <a:pt x="42757" y="72897"/>
                  </a:lnTo>
                  <a:lnTo>
                    <a:pt x="19782" y="109033"/>
                  </a:lnTo>
                  <a:lnTo>
                    <a:pt x="5140" y="149998"/>
                  </a:lnTo>
                  <a:lnTo>
                    <a:pt x="0" y="194622"/>
                  </a:lnTo>
                  <a:lnTo>
                    <a:pt x="0" y="6402035"/>
                  </a:lnTo>
                  <a:lnTo>
                    <a:pt x="5140" y="6446659"/>
                  </a:lnTo>
                  <a:lnTo>
                    <a:pt x="19782" y="6487623"/>
                  </a:lnTo>
                  <a:lnTo>
                    <a:pt x="42757" y="6523760"/>
                  </a:lnTo>
                  <a:lnTo>
                    <a:pt x="72897" y="6553900"/>
                  </a:lnTo>
                  <a:lnTo>
                    <a:pt x="109033" y="6576875"/>
                  </a:lnTo>
                  <a:lnTo>
                    <a:pt x="149998" y="6591517"/>
                  </a:lnTo>
                  <a:lnTo>
                    <a:pt x="194622" y="6596657"/>
                  </a:lnTo>
                  <a:lnTo>
                    <a:pt x="3648192" y="6596657"/>
                  </a:lnTo>
                  <a:lnTo>
                    <a:pt x="3692816" y="6591517"/>
                  </a:lnTo>
                  <a:lnTo>
                    <a:pt x="3733781" y="6576875"/>
                  </a:lnTo>
                  <a:lnTo>
                    <a:pt x="3769917" y="6553900"/>
                  </a:lnTo>
                  <a:lnTo>
                    <a:pt x="3800057" y="6523760"/>
                  </a:lnTo>
                  <a:lnTo>
                    <a:pt x="3823032" y="6487623"/>
                  </a:lnTo>
                  <a:lnTo>
                    <a:pt x="3837674" y="6446659"/>
                  </a:lnTo>
                  <a:lnTo>
                    <a:pt x="3842814" y="6402035"/>
                  </a:lnTo>
                  <a:lnTo>
                    <a:pt x="3842814" y="194622"/>
                  </a:lnTo>
                  <a:lnTo>
                    <a:pt x="3837674" y="149998"/>
                  </a:lnTo>
                  <a:lnTo>
                    <a:pt x="3823032" y="109033"/>
                  </a:lnTo>
                  <a:lnTo>
                    <a:pt x="3800057" y="72897"/>
                  </a:lnTo>
                  <a:lnTo>
                    <a:pt x="3769917" y="42757"/>
                  </a:lnTo>
                  <a:lnTo>
                    <a:pt x="3733781" y="19782"/>
                  </a:lnTo>
                  <a:lnTo>
                    <a:pt x="3692816" y="5140"/>
                  </a:lnTo>
                  <a:lnTo>
                    <a:pt x="36481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93386" y="3781472"/>
              <a:ext cx="3454689" cy="61331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753662" y="3549630"/>
              <a:ext cx="3162300" cy="6597015"/>
            </a:xfrm>
            <a:custGeom>
              <a:avLst/>
              <a:gdLst/>
              <a:ahLst/>
              <a:cxnLst/>
              <a:rect l="l" t="t" r="r" b="b"/>
              <a:pathLst>
                <a:path w="3162300" h="6597015">
                  <a:moveTo>
                    <a:pt x="2985657" y="0"/>
                  </a:moveTo>
                  <a:lnTo>
                    <a:pt x="176549" y="0"/>
                  </a:lnTo>
                  <a:lnTo>
                    <a:pt x="129615" y="6306"/>
                  </a:lnTo>
                  <a:lnTo>
                    <a:pt x="87441" y="24104"/>
                  </a:lnTo>
                  <a:lnTo>
                    <a:pt x="51710" y="51710"/>
                  </a:lnTo>
                  <a:lnTo>
                    <a:pt x="24104" y="87441"/>
                  </a:lnTo>
                  <a:lnTo>
                    <a:pt x="6306" y="129615"/>
                  </a:lnTo>
                  <a:lnTo>
                    <a:pt x="0" y="176549"/>
                  </a:lnTo>
                  <a:lnTo>
                    <a:pt x="0" y="6420108"/>
                  </a:lnTo>
                  <a:lnTo>
                    <a:pt x="6306" y="6467041"/>
                  </a:lnTo>
                  <a:lnTo>
                    <a:pt x="24104" y="6509215"/>
                  </a:lnTo>
                  <a:lnTo>
                    <a:pt x="51710" y="6544947"/>
                  </a:lnTo>
                  <a:lnTo>
                    <a:pt x="87441" y="6572553"/>
                  </a:lnTo>
                  <a:lnTo>
                    <a:pt x="129615" y="6590351"/>
                  </a:lnTo>
                  <a:lnTo>
                    <a:pt x="176549" y="6596657"/>
                  </a:lnTo>
                  <a:lnTo>
                    <a:pt x="2985657" y="6596657"/>
                  </a:lnTo>
                  <a:lnTo>
                    <a:pt x="3032591" y="6590351"/>
                  </a:lnTo>
                  <a:lnTo>
                    <a:pt x="3074765" y="6572553"/>
                  </a:lnTo>
                  <a:lnTo>
                    <a:pt x="3110496" y="6544947"/>
                  </a:lnTo>
                  <a:lnTo>
                    <a:pt x="3138103" y="6509215"/>
                  </a:lnTo>
                  <a:lnTo>
                    <a:pt x="3155900" y="6467041"/>
                  </a:lnTo>
                  <a:lnTo>
                    <a:pt x="3162207" y="6420108"/>
                  </a:lnTo>
                  <a:lnTo>
                    <a:pt x="3162207" y="176549"/>
                  </a:lnTo>
                  <a:lnTo>
                    <a:pt x="3155900" y="129615"/>
                  </a:lnTo>
                  <a:lnTo>
                    <a:pt x="3138103" y="87441"/>
                  </a:lnTo>
                  <a:lnTo>
                    <a:pt x="3110496" y="51710"/>
                  </a:lnTo>
                  <a:lnTo>
                    <a:pt x="3074765" y="24104"/>
                  </a:lnTo>
                  <a:lnTo>
                    <a:pt x="3032591" y="6306"/>
                  </a:lnTo>
                  <a:lnTo>
                    <a:pt x="2985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9269" y="3769518"/>
              <a:ext cx="2773305" cy="616292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385751" y="3549630"/>
              <a:ext cx="3162300" cy="6597015"/>
            </a:xfrm>
            <a:custGeom>
              <a:avLst/>
              <a:gdLst/>
              <a:ahLst/>
              <a:cxnLst/>
              <a:rect l="l" t="t" r="r" b="b"/>
              <a:pathLst>
                <a:path w="3162300" h="6597015">
                  <a:moveTo>
                    <a:pt x="2985657" y="0"/>
                  </a:moveTo>
                  <a:lnTo>
                    <a:pt x="176549" y="0"/>
                  </a:lnTo>
                  <a:lnTo>
                    <a:pt x="129615" y="6306"/>
                  </a:lnTo>
                  <a:lnTo>
                    <a:pt x="87441" y="24104"/>
                  </a:lnTo>
                  <a:lnTo>
                    <a:pt x="51710" y="51710"/>
                  </a:lnTo>
                  <a:lnTo>
                    <a:pt x="24104" y="87441"/>
                  </a:lnTo>
                  <a:lnTo>
                    <a:pt x="6306" y="129615"/>
                  </a:lnTo>
                  <a:lnTo>
                    <a:pt x="0" y="176549"/>
                  </a:lnTo>
                  <a:lnTo>
                    <a:pt x="0" y="6420108"/>
                  </a:lnTo>
                  <a:lnTo>
                    <a:pt x="6306" y="6467041"/>
                  </a:lnTo>
                  <a:lnTo>
                    <a:pt x="24104" y="6509215"/>
                  </a:lnTo>
                  <a:lnTo>
                    <a:pt x="51710" y="6544947"/>
                  </a:lnTo>
                  <a:lnTo>
                    <a:pt x="87441" y="6572553"/>
                  </a:lnTo>
                  <a:lnTo>
                    <a:pt x="129615" y="6590351"/>
                  </a:lnTo>
                  <a:lnTo>
                    <a:pt x="176549" y="6596657"/>
                  </a:lnTo>
                  <a:lnTo>
                    <a:pt x="2985657" y="6596657"/>
                  </a:lnTo>
                  <a:lnTo>
                    <a:pt x="3032591" y="6590351"/>
                  </a:lnTo>
                  <a:lnTo>
                    <a:pt x="3074765" y="6572553"/>
                  </a:lnTo>
                  <a:lnTo>
                    <a:pt x="3110496" y="6544947"/>
                  </a:lnTo>
                  <a:lnTo>
                    <a:pt x="3138103" y="6509215"/>
                  </a:lnTo>
                  <a:lnTo>
                    <a:pt x="3155900" y="6467041"/>
                  </a:lnTo>
                  <a:lnTo>
                    <a:pt x="3162207" y="6420108"/>
                  </a:lnTo>
                  <a:lnTo>
                    <a:pt x="3162207" y="176549"/>
                  </a:lnTo>
                  <a:lnTo>
                    <a:pt x="3155900" y="129615"/>
                  </a:lnTo>
                  <a:lnTo>
                    <a:pt x="3138103" y="87441"/>
                  </a:lnTo>
                  <a:lnTo>
                    <a:pt x="3110496" y="51710"/>
                  </a:lnTo>
                  <a:lnTo>
                    <a:pt x="3074765" y="24104"/>
                  </a:lnTo>
                  <a:lnTo>
                    <a:pt x="3032591" y="6306"/>
                  </a:lnTo>
                  <a:lnTo>
                    <a:pt x="29856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87068" y="3769518"/>
              <a:ext cx="2759567" cy="61323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4082256"/>
              <a:ext cx="7409180" cy="7226300"/>
            </a:xfrm>
            <a:custGeom>
              <a:avLst/>
              <a:gdLst/>
              <a:ahLst/>
              <a:cxnLst/>
              <a:rect l="l" t="t" r="r" b="b"/>
              <a:pathLst>
                <a:path w="7409180" h="7226300">
                  <a:moveTo>
                    <a:pt x="2743453" y="25400"/>
                  </a:moveTo>
                  <a:lnTo>
                    <a:pt x="2033391" y="25400"/>
                  </a:lnTo>
                  <a:lnTo>
                    <a:pt x="1987964" y="38100"/>
                  </a:lnTo>
                  <a:lnTo>
                    <a:pt x="1942832" y="38100"/>
                  </a:lnTo>
                  <a:lnTo>
                    <a:pt x="1679005" y="114300"/>
                  </a:lnTo>
                  <a:lnTo>
                    <a:pt x="1636322" y="139700"/>
                  </a:lnTo>
                  <a:lnTo>
                    <a:pt x="1552183" y="165100"/>
                  </a:lnTo>
                  <a:lnTo>
                    <a:pt x="1510754" y="190500"/>
                  </a:lnTo>
                  <a:lnTo>
                    <a:pt x="1469770" y="203200"/>
                  </a:lnTo>
                  <a:lnTo>
                    <a:pt x="1389195" y="254000"/>
                  </a:lnTo>
                  <a:lnTo>
                    <a:pt x="1349630" y="266700"/>
                  </a:lnTo>
                  <a:lnTo>
                    <a:pt x="1272015" y="317500"/>
                  </a:lnTo>
                  <a:lnTo>
                    <a:pt x="1196510" y="368300"/>
                  </a:lnTo>
                  <a:lnTo>
                    <a:pt x="1159583" y="393700"/>
                  </a:lnTo>
                  <a:lnTo>
                    <a:pt x="1123225" y="419100"/>
                  </a:lnTo>
                  <a:lnTo>
                    <a:pt x="1087449" y="444500"/>
                  </a:lnTo>
                  <a:lnTo>
                    <a:pt x="1052269" y="469900"/>
                  </a:lnTo>
                  <a:lnTo>
                    <a:pt x="1017698" y="508000"/>
                  </a:lnTo>
                  <a:lnTo>
                    <a:pt x="983751" y="533400"/>
                  </a:lnTo>
                  <a:lnTo>
                    <a:pt x="950441" y="558800"/>
                  </a:lnTo>
                  <a:lnTo>
                    <a:pt x="917781" y="596900"/>
                  </a:lnTo>
                  <a:lnTo>
                    <a:pt x="885786" y="622300"/>
                  </a:lnTo>
                  <a:lnTo>
                    <a:pt x="854468" y="660400"/>
                  </a:lnTo>
                  <a:lnTo>
                    <a:pt x="823843" y="698500"/>
                  </a:lnTo>
                  <a:lnTo>
                    <a:pt x="793923" y="723900"/>
                  </a:lnTo>
                  <a:lnTo>
                    <a:pt x="764721" y="762000"/>
                  </a:lnTo>
                  <a:lnTo>
                    <a:pt x="736253" y="800100"/>
                  </a:lnTo>
                  <a:lnTo>
                    <a:pt x="708531" y="838200"/>
                  </a:lnTo>
                  <a:lnTo>
                    <a:pt x="681569" y="876300"/>
                  </a:lnTo>
                  <a:lnTo>
                    <a:pt x="655381" y="901700"/>
                  </a:lnTo>
                  <a:lnTo>
                    <a:pt x="629980" y="939800"/>
                  </a:lnTo>
                  <a:lnTo>
                    <a:pt x="605380" y="990600"/>
                  </a:lnTo>
                  <a:lnTo>
                    <a:pt x="581595" y="1028700"/>
                  </a:lnTo>
                  <a:lnTo>
                    <a:pt x="558639" y="1066800"/>
                  </a:lnTo>
                  <a:lnTo>
                    <a:pt x="536524" y="1104900"/>
                  </a:lnTo>
                  <a:lnTo>
                    <a:pt x="515266" y="1143000"/>
                  </a:lnTo>
                  <a:lnTo>
                    <a:pt x="494877" y="1181100"/>
                  </a:lnTo>
                  <a:lnTo>
                    <a:pt x="475371" y="1231900"/>
                  </a:lnTo>
                  <a:lnTo>
                    <a:pt x="456762" y="1270000"/>
                  </a:lnTo>
                  <a:lnTo>
                    <a:pt x="439063" y="1308100"/>
                  </a:lnTo>
                  <a:lnTo>
                    <a:pt x="422289" y="1358900"/>
                  </a:lnTo>
                  <a:lnTo>
                    <a:pt x="406452" y="1397000"/>
                  </a:lnTo>
                  <a:lnTo>
                    <a:pt x="391567" y="1447800"/>
                  </a:lnTo>
                  <a:lnTo>
                    <a:pt x="377647" y="1485900"/>
                  </a:lnTo>
                  <a:lnTo>
                    <a:pt x="364707" y="1536700"/>
                  </a:lnTo>
                  <a:lnTo>
                    <a:pt x="352758" y="1587500"/>
                  </a:lnTo>
                  <a:lnTo>
                    <a:pt x="341816" y="1625600"/>
                  </a:lnTo>
                  <a:lnTo>
                    <a:pt x="331894" y="1676400"/>
                  </a:lnTo>
                  <a:lnTo>
                    <a:pt x="323006" y="1727200"/>
                  </a:lnTo>
                  <a:lnTo>
                    <a:pt x="315165" y="1778000"/>
                  </a:lnTo>
                  <a:lnTo>
                    <a:pt x="311354" y="1790700"/>
                  </a:lnTo>
                  <a:lnTo>
                    <a:pt x="304265" y="1790700"/>
                  </a:lnTo>
                  <a:lnTo>
                    <a:pt x="294474" y="1803400"/>
                  </a:lnTo>
                  <a:lnTo>
                    <a:pt x="282558" y="1803400"/>
                  </a:lnTo>
                  <a:lnTo>
                    <a:pt x="99664" y="1854200"/>
                  </a:lnTo>
                  <a:lnTo>
                    <a:pt x="54646" y="1879600"/>
                  </a:lnTo>
                  <a:lnTo>
                    <a:pt x="9926" y="1892300"/>
                  </a:lnTo>
                  <a:lnTo>
                    <a:pt x="0" y="1892300"/>
                  </a:lnTo>
                  <a:lnTo>
                    <a:pt x="0" y="7226300"/>
                  </a:lnTo>
                  <a:lnTo>
                    <a:pt x="6057506" y="7226300"/>
                  </a:lnTo>
                  <a:lnTo>
                    <a:pt x="6094395" y="7200900"/>
                  </a:lnTo>
                  <a:lnTo>
                    <a:pt x="6130908" y="7162800"/>
                  </a:lnTo>
                  <a:lnTo>
                    <a:pt x="6202784" y="7112000"/>
                  </a:lnTo>
                  <a:lnTo>
                    <a:pt x="6273086" y="7061200"/>
                  </a:lnTo>
                  <a:lnTo>
                    <a:pt x="6307632" y="7035800"/>
                  </a:lnTo>
                  <a:lnTo>
                    <a:pt x="6341766" y="6997700"/>
                  </a:lnTo>
                  <a:lnTo>
                    <a:pt x="6408775" y="6946900"/>
                  </a:lnTo>
                  <a:lnTo>
                    <a:pt x="6441638" y="6908800"/>
                  </a:lnTo>
                  <a:lnTo>
                    <a:pt x="6474064" y="6883400"/>
                  </a:lnTo>
                  <a:lnTo>
                    <a:pt x="6506049" y="6845300"/>
                  </a:lnTo>
                  <a:lnTo>
                    <a:pt x="6537586" y="6819900"/>
                  </a:lnTo>
                  <a:lnTo>
                    <a:pt x="6568669" y="6781800"/>
                  </a:lnTo>
                  <a:lnTo>
                    <a:pt x="6599292" y="6743700"/>
                  </a:lnTo>
                  <a:lnTo>
                    <a:pt x="6629448" y="6718300"/>
                  </a:lnTo>
                  <a:lnTo>
                    <a:pt x="6659133" y="6680200"/>
                  </a:lnTo>
                  <a:lnTo>
                    <a:pt x="6688339" y="6642100"/>
                  </a:lnTo>
                  <a:lnTo>
                    <a:pt x="6717060" y="6616700"/>
                  </a:lnTo>
                  <a:lnTo>
                    <a:pt x="6745292" y="6578600"/>
                  </a:lnTo>
                  <a:lnTo>
                    <a:pt x="6773026" y="6540500"/>
                  </a:lnTo>
                  <a:lnTo>
                    <a:pt x="6800259" y="6502400"/>
                  </a:lnTo>
                  <a:lnTo>
                    <a:pt x="6826982" y="6464300"/>
                  </a:lnTo>
                  <a:lnTo>
                    <a:pt x="6853191" y="6426200"/>
                  </a:lnTo>
                  <a:lnTo>
                    <a:pt x="6878880" y="6388100"/>
                  </a:lnTo>
                  <a:lnTo>
                    <a:pt x="6904041" y="6350000"/>
                  </a:lnTo>
                  <a:lnTo>
                    <a:pt x="6928670" y="6311900"/>
                  </a:lnTo>
                  <a:lnTo>
                    <a:pt x="6952760" y="6273800"/>
                  </a:lnTo>
                  <a:lnTo>
                    <a:pt x="6976305" y="6235700"/>
                  </a:lnTo>
                  <a:lnTo>
                    <a:pt x="6999299" y="6197600"/>
                  </a:lnTo>
                  <a:lnTo>
                    <a:pt x="7021736" y="6159500"/>
                  </a:lnTo>
                  <a:lnTo>
                    <a:pt x="7043610" y="6121400"/>
                  </a:lnTo>
                  <a:lnTo>
                    <a:pt x="7064915" y="6083300"/>
                  </a:lnTo>
                  <a:lnTo>
                    <a:pt x="7085644" y="6032500"/>
                  </a:lnTo>
                  <a:lnTo>
                    <a:pt x="7105793" y="5994400"/>
                  </a:lnTo>
                  <a:lnTo>
                    <a:pt x="7125354" y="5956300"/>
                  </a:lnTo>
                  <a:lnTo>
                    <a:pt x="7144321" y="5905500"/>
                  </a:lnTo>
                  <a:lnTo>
                    <a:pt x="7162689" y="5867400"/>
                  </a:lnTo>
                  <a:lnTo>
                    <a:pt x="7180452" y="5829300"/>
                  </a:lnTo>
                  <a:lnTo>
                    <a:pt x="7197603" y="5778500"/>
                  </a:lnTo>
                  <a:lnTo>
                    <a:pt x="7214136" y="5740400"/>
                  </a:lnTo>
                  <a:lnTo>
                    <a:pt x="7230046" y="5689600"/>
                  </a:lnTo>
                  <a:lnTo>
                    <a:pt x="7245326" y="5651500"/>
                  </a:lnTo>
                  <a:lnTo>
                    <a:pt x="7259970" y="5600700"/>
                  </a:lnTo>
                  <a:lnTo>
                    <a:pt x="7273973" y="5562600"/>
                  </a:lnTo>
                  <a:lnTo>
                    <a:pt x="7287327" y="5511800"/>
                  </a:lnTo>
                  <a:lnTo>
                    <a:pt x="7300028" y="5473700"/>
                  </a:lnTo>
                  <a:lnTo>
                    <a:pt x="7312069" y="5422900"/>
                  </a:lnTo>
                  <a:lnTo>
                    <a:pt x="7323443" y="5372100"/>
                  </a:lnTo>
                  <a:lnTo>
                    <a:pt x="7334145" y="5334000"/>
                  </a:lnTo>
                  <a:lnTo>
                    <a:pt x="7344170" y="5283200"/>
                  </a:lnTo>
                  <a:lnTo>
                    <a:pt x="7353509" y="5232400"/>
                  </a:lnTo>
                  <a:lnTo>
                    <a:pt x="7362159" y="5194300"/>
                  </a:lnTo>
                  <a:lnTo>
                    <a:pt x="7370112" y="5143500"/>
                  </a:lnTo>
                  <a:lnTo>
                    <a:pt x="7377308" y="5092700"/>
                  </a:lnTo>
                  <a:lnTo>
                    <a:pt x="7383754" y="5041900"/>
                  </a:lnTo>
                  <a:lnTo>
                    <a:pt x="7389454" y="5003800"/>
                  </a:lnTo>
                  <a:lnTo>
                    <a:pt x="7394413" y="4953000"/>
                  </a:lnTo>
                  <a:lnTo>
                    <a:pt x="7398635" y="4902200"/>
                  </a:lnTo>
                  <a:lnTo>
                    <a:pt x="7402124" y="4851400"/>
                  </a:lnTo>
                  <a:lnTo>
                    <a:pt x="7404885" y="4813300"/>
                  </a:lnTo>
                  <a:lnTo>
                    <a:pt x="7406923" y="4762500"/>
                  </a:lnTo>
                  <a:lnTo>
                    <a:pt x="7408241" y="4711700"/>
                  </a:lnTo>
                  <a:lnTo>
                    <a:pt x="7408845" y="4660900"/>
                  </a:lnTo>
                  <a:lnTo>
                    <a:pt x="7408738" y="4622800"/>
                  </a:lnTo>
                  <a:lnTo>
                    <a:pt x="7407925" y="4572000"/>
                  </a:lnTo>
                  <a:lnTo>
                    <a:pt x="7406411" y="4521200"/>
                  </a:lnTo>
                  <a:lnTo>
                    <a:pt x="7404199" y="4483100"/>
                  </a:lnTo>
                  <a:lnTo>
                    <a:pt x="7401296" y="4432300"/>
                  </a:lnTo>
                  <a:lnTo>
                    <a:pt x="7397704" y="4381500"/>
                  </a:lnTo>
                  <a:lnTo>
                    <a:pt x="7393428" y="4343400"/>
                  </a:lnTo>
                  <a:lnTo>
                    <a:pt x="7388473" y="4292600"/>
                  </a:lnTo>
                  <a:lnTo>
                    <a:pt x="7382843" y="4254500"/>
                  </a:lnTo>
                  <a:lnTo>
                    <a:pt x="7376542" y="4203700"/>
                  </a:lnTo>
                  <a:lnTo>
                    <a:pt x="7369576" y="4152900"/>
                  </a:lnTo>
                  <a:lnTo>
                    <a:pt x="7361948" y="4114800"/>
                  </a:lnTo>
                  <a:lnTo>
                    <a:pt x="7353663" y="4064000"/>
                  </a:lnTo>
                  <a:lnTo>
                    <a:pt x="7344725" y="4025900"/>
                  </a:lnTo>
                  <a:lnTo>
                    <a:pt x="7335139" y="3975100"/>
                  </a:lnTo>
                  <a:lnTo>
                    <a:pt x="7324909" y="3937000"/>
                  </a:lnTo>
                  <a:lnTo>
                    <a:pt x="7314039" y="3886200"/>
                  </a:lnTo>
                  <a:lnTo>
                    <a:pt x="7302535" y="3848100"/>
                  </a:lnTo>
                  <a:lnTo>
                    <a:pt x="7290400" y="3797300"/>
                  </a:lnTo>
                  <a:lnTo>
                    <a:pt x="7277639" y="3759200"/>
                  </a:lnTo>
                  <a:lnTo>
                    <a:pt x="7264257" y="3721100"/>
                  </a:lnTo>
                  <a:lnTo>
                    <a:pt x="7250257" y="3670300"/>
                  </a:lnTo>
                  <a:lnTo>
                    <a:pt x="7235644" y="3632200"/>
                  </a:lnTo>
                  <a:lnTo>
                    <a:pt x="7220423" y="3581400"/>
                  </a:lnTo>
                  <a:lnTo>
                    <a:pt x="7204598" y="3543300"/>
                  </a:lnTo>
                  <a:lnTo>
                    <a:pt x="7188174" y="3505200"/>
                  </a:lnTo>
                  <a:lnTo>
                    <a:pt x="7171155" y="3467100"/>
                  </a:lnTo>
                  <a:lnTo>
                    <a:pt x="7153544" y="3416300"/>
                  </a:lnTo>
                  <a:lnTo>
                    <a:pt x="7135348" y="3378200"/>
                  </a:lnTo>
                  <a:lnTo>
                    <a:pt x="7116570" y="3340100"/>
                  </a:lnTo>
                  <a:lnTo>
                    <a:pt x="7097215" y="3302000"/>
                  </a:lnTo>
                  <a:lnTo>
                    <a:pt x="7077287" y="3251200"/>
                  </a:lnTo>
                  <a:lnTo>
                    <a:pt x="7056790" y="3213100"/>
                  </a:lnTo>
                  <a:lnTo>
                    <a:pt x="7035730" y="3175000"/>
                  </a:lnTo>
                  <a:lnTo>
                    <a:pt x="7014109" y="3136900"/>
                  </a:lnTo>
                  <a:lnTo>
                    <a:pt x="6991934" y="3098800"/>
                  </a:lnTo>
                  <a:lnTo>
                    <a:pt x="6969208" y="3060700"/>
                  </a:lnTo>
                  <a:lnTo>
                    <a:pt x="6945936" y="3022600"/>
                  </a:lnTo>
                  <a:lnTo>
                    <a:pt x="6922122" y="2984500"/>
                  </a:lnTo>
                  <a:lnTo>
                    <a:pt x="6897770" y="2946400"/>
                  </a:lnTo>
                  <a:lnTo>
                    <a:pt x="6872885" y="2908300"/>
                  </a:lnTo>
                  <a:lnTo>
                    <a:pt x="6847472" y="2870200"/>
                  </a:lnTo>
                  <a:lnTo>
                    <a:pt x="6821535" y="2832100"/>
                  </a:lnTo>
                  <a:lnTo>
                    <a:pt x="6795078" y="2794000"/>
                  </a:lnTo>
                  <a:lnTo>
                    <a:pt x="6768106" y="2768600"/>
                  </a:lnTo>
                  <a:lnTo>
                    <a:pt x="6740623" y="2730500"/>
                  </a:lnTo>
                  <a:lnTo>
                    <a:pt x="6712634" y="2692400"/>
                  </a:lnTo>
                  <a:lnTo>
                    <a:pt x="6684143" y="2654300"/>
                  </a:lnTo>
                  <a:lnTo>
                    <a:pt x="6655154" y="2628900"/>
                  </a:lnTo>
                  <a:lnTo>
                    <a:pt x="6625673" y="2590800"/>
                  </a:lnTo>
                  <a:lnTo>
                    <a:pt x="6595702" y="2552700"/>
                  </a:lnTo>
                  <a:lnTo>
                    <a:pt x="6565248" y="2527300"/>
                  </a:lnTo>
                  <a:lnTo>
                    <a:pt x="6534314" y="2489200"/>
                  </a:lnTo>
                  <a:lnTo>
                    <a:pt x="6502904" y="2463800"/>
                  </a:lnTo>
                  <a:lnTo>
                    <a:pt x="6471024" y="2425700"/>
                  </a:lnTo>
                  <a:lnTo>
                    <a:pt x="6438677" y="2400300"/>
                  </a:lnTo>
                  <a:lnTo>
                    <a:pt x="6405868" y="2362200"/>
                  </a:lnTo>
                  <a:lnTo>
                    <a:pt x="6372601" y="2336800"/>
                  </a:lnTo>
                  <a:lnTo>
                    <a:pt x="6338881" y="2311400"/>
                  </a:lnTo>
                  <a:lnTo>
                    <a:pt x="6304713" y="2273300"/>
                  </a:lnTo>
                  <a:lnTo>
                    <a:pt x="6235048" y="2222500"/>
                  </a:lnTo>
                  <a:lnTo>
                    <a:pt x="6199560" y="2197100"/>
                  </a:lnTo>
                  <a:lnTo>
                    <a:pt x="6163641" y="2159000"/>
                  </a:lnTo>
                  <a:lnTo>
                    <a:pt x="6090528" y="2108200"/>
                  </a:lnTo>
                  <a:lnTo>
                    <a:pt x="6015744" y="2057400"/>
                  </a:lnTo>
                  <a:lnTo>
                    <a:pt x="5939325" y="2006600"/>
                  </a:lnTo>
                  <a:lnTo>
                    <a:pt x="5900514" y="1993900"/>
                  </a:lnTo>
                  <a:lnTo>
                    <a:pt x="5781724" y="1917700"/>
                  </a:lnTo>
                  <a:lnTo>
                    <a:pt x="5741357" y="1892300"/>
                  </a:lnTo>
                  <a:lnTo>
                    <a:pt x="5700612" y="1879600"/>
                  </a:lnTo>
                  <a:lnTo>
                    <a:pt x="5659494" y="1854200"/>
                  </a:lnTo>
                  <a:lnTo>
                    <a:pt x="5618007" y="1841500"/>
                  </a:lnTo>
                  <a:lnTo>
                    <a:pt x="5576156" y="1816100"/>
                  </a:lnTo>
                  <a:lnTo>
                    <a:pt x="5533944" y="1803400"/>
                  </a:lnTo>
                  <a:lnTo>
                    <a:pt x="5491377" y="1778000"/>
                  </a:lnTo>
                  <a:lnTo>
                    <a:pt x="5405194" y="1752600"/>
                  </a:lnTo>
                  <a:lnTo>
                    <a:pt x="5361587" y="1727200"/>
                  </a:lnTo>
                  <a:lnTo>
                    <a:pt x="4907665" y="1600200"/>
                  </a:lnTo>
                  <a:lnTo>
                    <a:pt x="4860585" y="1600200"/>
                  </a:lnTo>
                  <a:lnTo>
                    <a:pt x="4765563" y="1574800"/>
                  </a:lnTo>
                  <a:lnTo>
                    <a:pt x="4718475" y="1574800"/>
                  </a:lnTo>
                  <a:lnTo>
                    <a:pt x="4671453" y="1562100"/>
                  </a:lnTo>
                  <a:lnTo>
                    <a:pt x="4577623" y="1562100"/>
                  </a:lnTo>
                  <a:lnTo>
                    <a:pt x="4530827" y="1549400"/>
                  </a:lnTo>
                  <a:lnTo>
                    <a:pt x="4484889" y="1549400"/>
                  </a:lnTo>
                  <a:lnTo>
                    <a:pt x="4443129" y="1524000"/>
                  </a:lnTo>
                  <a:lnTo>
                    <a:pt x="4407063" y="1498600"/>
                  </a:lnTo>
                  <a:lnTo>
                    <a:pt x="4378207" y="1460500"/>
                  </a:lnTo>
                  <a:lnTo>
                    <a:pt x="4358078" y="1422400"/>
                  </a:lnTo>
                  <a:lnTo>
                    <a:pt x="4342105" y="1371600"/>
                  </a:lnTo>
                  <a:lnTo>
                    <a:pt x="4325107" y="1333500"/>
                  </a:lnTo>
                  <a:lnTo>
                    <a:pt x="4307094" y="1282700"/>
                  </a:lnTo>
                  <a:lnTo>
                    <a:pt x="4288081" y="1244600"/>
                  </a:lnTo>
                  <a:lnTo>
                    <a:pt x="4268077" y="1193800"/>
                  </a:lnTo>
                  <a:lnTo>
                    <a:pt x="4247096" y="1155700"/>
                  </a:lnTo>
                  <a:lnTo>
                    <a:pt x="4225150" y="1104900"/>
                  </a:lnTo>
                  <a:lnTo>
                    <a:pt x="4202249" y="1066800"/>
                  </a:lnTo>
                  <a:lnTo>
                    <a:pt x="4178407" y="1028700"/>
                  </a:lnTo>
                  <a:lnTo>
                    <a:pt x="4153635" y="990600"/>
                  </a:lnTo>
                  <a:lnTo>
                    <a:pt x="4127945" y="939800"/>
                  </a:lnTo>
                  <a:lnTo>
                    <a:pt x="4101349" y="901700"/>
                  </a:lnTo>
                  <a:lnTo>
                    <a:pt x="4073859" y="863600"/>
                  </a:lnTo>
                  <a:lnTo>
                    <a:pt x="4045487" y="825500"/>
                  </a:lnTo>
                  <a:lnTo>
                    <a:pt x="4016246" y="787400"/>
                  </a:lnTo>
                  <a:lnTo>
                    <a:pt x="3986146" y="749300"/>
                  </a:lnTo>
                  <a:lnTo>
                    <a:pt x="3955200" y="711200"/>
                  </a:lnTo>
                  <a:lnTo>
                    <a:pt x="3923419" y="685800"/>
                  </a:lnTo>
                  <a:lnTo>
                    <a:pt x="3890817" y="647700"/>
                  </a:lnTo>
                  <a:lnTo>
                    <a:pt x="3857404" y="609600"/>
                  </a:lnTo>
                  <a:lnTo>
                    <a:pt x="3823193" y="584200"/>
                  </a:lnTo>
                  <a:lnTo>
                    <a:pt x="3788196" y="546100"/>
                  </a:lnTo>
                  <a:lnTo>
                    <a:pt x="3752424" y="508000"/>
                  </a:lnTo>
                  <a:lnTo>
                    <a:pt x="3715890" y="482600"/>
                  </a:lnTo>
                  <a:lnTo>
                    <a:pt x="3678606" y="457200"/>
                  </a:lnTo>
                  <a:lnTo>
                    <a:pt x="3640583" y="419100"/>
                  </a:lnTo>
                  <a:lnTo>
                    <a:pt x="3601833" y="393700"/>
                  </a:lnTo>
                  <a:lnTo>
                    <a:pt x="3562369" y="368300"/>
                  </a:lnTo>
                  <a:lnTo>
                    <a:pt x="3522202" y="342900"/>
                  </a:lnTo>
                  <a:lnTo>
                    <a:pt x="3481345" y="317500"/>
                  </a:lnTo>
                  <a:lnTo>
                    <a:pt x="3397606" y="266700"/>
                  </a:lnTo>
                  <a:lnTo>
                    <a:pt x="3311247" y="215900"/>
                  </a:lnTo>
                  <a:lnTo>
                    <a:pt x="3267116" y="190500"/>
                  </a:lnTo>
                  <a:lnTo>
                    <a:pt x="3222366" y="177800"/>
                  </a:lnTo>
                  <a:lnTo>
                    <a:pt x="3177008" y="152400"/>
                  </a:lnTo>
                  <a:lnTo>
                    <a:pt x="3084521" y="127000"/>
                  </a:lnTo>
                  <a:lnTo>
                    <a:pt x="3037414" y="101600"/>
                  </a:lnTo>
                  <a:lnTo>
                    <a:pt x="2743453" y="25400"/>
                  </a:lnTo>
                  <a:close/>
                </a:path>
                <a:path w="7409180" h="7226300">
                  <a:moveTo>
                    <a:pt x="2644563" y="12700"/>
                  </a:moveTo>
                  <a:lnTo>
                    <a:pt x="2125074" y="12700"/>
                  </a:lnTo>
                  <a:lnTo>
                    <a:pt x="2079099" y="25400"/>
                  </a:lnTo>
                  <a:lnTo>
                    <a:pt x="2692684" y="25400"/>
                  </a:lnTo>
                  <a:lnTo>
                    <a:pt x="2644563" y="12700"/>
                  </a:lnTo>
                  <a:close/>
                </a:path>
                <a:path w="7409180" h="7226300">
                  <a:moveTo>
                    <a:pt x="2548645" y="0"/>
                  </a:moveTo>
                  <a:lnTo>
                    <a:pt x="2217774" y="0"/>
                  </a:lnTo>
                  <a:lnTo>
                    <a:pt x="2171304" y="12700"/>
                  </a:lnTo>
                  <a:lnTo>
                    <a:pt x="2596545" y="12700"/>
                  </a:lnTo>
                  <a:lnTo>
                    <a:pt x="2548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5047" y="9657129"/>
              <a:ext cx="2004695" cy="1025525"/>
            </a:xfrm>
            <a:custGeom>
              <a:avLst/>
              <a:gdLst/>
              <a:ahLst/>
              <a:cxnLst/>
              <a:rect l="l" t="t" r="r" b="b"/>
              <a:pathLst>
                <a:path w="2004695" h="1025525">
                  <a:moveTo>
                    <a:pt x="2004116" y="0"/>
                  </a:moveTo>
                  <a:lnTo>
                    <a:pt x="0" y="0"/>
                  </a:lnTo>
                  <a:lnTo>
                    <a:pt x="0" y="1025361"/>
                  </a:lnTo>
                  <a:lnTo>
                    <a:pt x="2004116" y="1025361"/>
                  </a:lnTo>
                  <a:lnTo>
                    <a:pt x="2004116" y="0"/>
                  </a:lnTo>
                  <a:close/>
                </a:path>
              </a:pathLst>
            </a:custGeom>
            <a:solidFill>
              <a:srgbClr val="6034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91118" y="3429135"/>
              <a:ext cx="1732914" cy="3770629"/>
            </a:xfrm>
            <a:custGeom>
              <a:avLst/>
              <a:gdLst/>
              <a:ahLst/>
              <a:cxnLst/>
              <a:rect l="l" t="t" r="r" b="b"/>
              <a:pathLst>
                <a:path w="1732915" h="3770629">
                  <a:moveTo>
                    <a:pt x="318642" y="0"/>
                  </a:moveTo>
                  <a:lnTo>
                    <a:pt x="311002" y="3190"/>
                  </a:lnTo>
                  <a:lnTo>
                    <a:pt x="308453" y="10408"/>
                  </a:lnTo>
                  <a:lnTo>
                    <a:pt x="310999" y="17696"/>
                  </a:lnTo>
                  <a:lnTo>
                    <a:pt x="318642" y="21098"/>
                  </a:lnTo>
                  <a:lnTo>
                    <a:pt x="363851" y="27294"/>
                  </a:lnTo>
                  <a:lnTo>
                    <a:pt x="406213" y="43343"/>
                  </a:lnTo>
                  <a:lnTo>
                    <a:pt x="445430" y="67415"/>
                  </a:lnTo>
                  <a:lnTo>
                    <a:pt x="481204" y="97679"/>
                  </a:lnTo>
                  <a:lnTo>
                    <a:pt x="513233" y="132305"/>
                  </a:lnTo>
                  <a:lnTo>
                    <a:pt x="541220" y="169463"/>
                  </a:lnTo>
                  <a:lnTo>
                    <a:pt x="564865" y="207323"/>
                  </a:lnTo>
                  <a:lnTo>
                    <a:pt x="586262" y="249479"/>
                  </a:lnTo>
                  <a:lnTo>
                    <a:pt x="604275" y="293527"/>
                  </a:lnTo>
                  <a:lnTo>
                    <a:pt x="619473" y="338679"/>
                  </a:lnTo>
                  <a:lnTo>
                    <a:pt x="632423" y="384145"/>
                  </a:lnTo>
                  <a:lnTo>
                    <a:pt x="644861" y="437022"/>
                  </a:lnTo>
                  <a:lnTo>
                    <a:pt x="654355" y="490482"/>
                  </a:lnTo>
                  <a:lnTo>
                    <a:pt x="660904" y="544382"/>
                  </a:lnTo>
                  <a:lnTo>
                    <a:pt x="664506" y="598578"/>
                  </a:lnTo>
                  <a:lnTo>
                    <a:pt x="665096" y="647112"/>
                  </a:lnTo>
                  <a:lnTo>
                    <a:pt x="663142" y="695256"/>
                  </a:lnTo>
                  <a:lnTo>
                    <a:pt x="658799" y="743026"/>
                  </a:lnTo>
                  <a:lnTo>
                    <a:pt x="652221" y="790439"/>
                  </a:lnTo>
                  <a:lnTo>
                    <a:pt x="643562" y="837511"/>
                  </a:lnTo>
                  <a:lnTo>
                    <a:pt x="632976" y="884260"/>
                  </a:lnTo>
                  <a:lnTo>
                    <a:pt x="620617" y="930702"/>
                  </a:lnTo>
                  <a:lnTo>
                    <a:pt x="606641" y="976854"/>
                  </a:lnTo>
                  <a:lnTo>
                    <a:pt x="591200" y="1022733"/>
                  </a:lnTo>
                  <a:lnTo>
                    <a:pt x="572941" y="1072929"/>
                  </a:lnTo>
                  <a:lnTo>
                    <a:pt x="553935" y="1122868"/>
                  </a:lnTo>
                  <a:lnTo>
                    <a:pt x="515273" y="1222524"/>
                  </a:lnTo>
                  <a:lnTo>
                    <a:pt x="496412" y="1272514"/>
                  </a:lnTo>
                  <a:lnTo>
                    <a:pt x="478397" y="1322794"/>
                  </a:lnTo>
                  <a:lnTo>
                    <a:pt x="461624" y="1373501"/>
                  </a:lnTo>
                  <a:lnTo>
                    <a:pt x="446492" y="1424773"/>
                  </a:lnTo>
                  <a:lnTo>
                    <a:pt x="434434" y="1473315"/>
                  </a:lnTo>
                  <a:lnTo>
                    <a:pt x="424823" y="1522547"/>
                  </a:lnTo>
                  <a:lnTo>
                    <a:pt x="417826" y="1572277"/>
                  </a:lnTo>
                  <a:lnTo>
                    <a:pt x="413612" y="1622313"/>
                  </a:lnTo>
                  <a:lnTo>
                    <a:pt x="412347" y="1672462"/>
                  </a:lnTo>
                  <a:lnTo>
                    <a:pt x="414201" y="1722533"/>
                  </a:lnTo>
                  <a:lnTo>
                    <a:pt x="419341" y="1772333"/>
                  </a:lnTo>
                  <a:lnTo>
                    <a:pt x="427305" y="1817725"/>
                  </a:lnTo>
                  <a:lnTo>
                    <a:pt x="438827" y="1862552"/>
                  </a:lnTo>
                  <a:lnTo>
                    <a:pt x="454164" y="1906181"/>
                  </a:lnTo>
                  <a:lnTo>
                    <a:pt x="473570" y="1947981"/>
                  </a:lnTo>
                  <a:lnTo>
                    <a:pt x="497299" y="1987318"/>
                  </a:lnTo>
                  <a:lnTo>
                    <a:pt x="525608" y="2023559"/>
                  </a:lnTo>
                  <a:lnTo>
                    <a:pt x="558750" y="2056073"/>
                  </a:lnTo>
                  <a:lnTo>
                    <a:pt x="599805" y="2086595"/>
                  </a:lnTo>
                  <a:lnTo>
                    <a:pt x="643665" y="2112625"/>
                  </a:lnTo>
                  <a:lnTo>
                    <a:pt x="688989" y="2136298"/>
                  </a:lnTo>
                  <a:lnTo>
                    <a:pt x="734431" y="2159745"/>
                  </a:lnTo>
                  <a:lnTo>
                    <a:pt x="775771" y="2183472"/>
                  </a:lnTo>
                  <a:lnTo>
                    <a:pt x="815248" y="2210146"/>
                  </a:lnTo>
                  <a:lnTo>
                    <a:pt x="852066" y="2240264"/>
                  </a:lnTo>
                  <a:lnTo>
                    <a:pt x="885431" y="2274328"/>
                  </a:lnTo>
                  <a:lnTo>
                    <a:pt x="911260" y="2308728"/>
                  </a:lnTo>
                  <a:lnTo>
                    <a:pt x="932582" y="2346900"/>
                  </a:lnTo>
                  <a:lnTo>
                    <a:pt x="948736" y="2387770"/>
                  </a:lnTo>
                  <a:lnTo>
                    <a:pt x="959056" y="2430264"/>
                  </a:lnTo>
                  <a:lnTo>
                    <a:pt x="962880" y="2473307"/>
                  </a:lnTo>
                  <a:lnTo>
                    <a:pt x="959544" y="2515825"/>
                  </a:lnTo>
                  <a:lnTo>
                    <a:pt x="948383" y="2556744"/>
                  </a:lnTo>
                  <a:lnTo>
                    <a:pt x="928734" y="2594991"/>
                  </a:lnTo>
                  <a:lnTo>
                    <a:pt x="899934" y="2629490"/>
                  </a:lnTo>
                  <a:lnTo>
                    <a:pt x="865883" y="2656597"/>
                  </a:lnTo>
                  <a:lnTo>
                    <a:pt x="827982" y="2677914"/>
                  </a:lnTo>
                  <a:lnTo>
                    <a:pt x="787636" y="2694678"/>
                  </a:lnTo>
                  <a:lnTo>
                    <a:pt x="746252" y="2708126"/>
                  </a:lnTo>
                  <a:lnTo>
                    <a:pt x="698402" y="2721517"/>
                  </a:lnTo>
                  <a:lnTo>
                    <a:pt x="602270" y="2746770"/>
                  </a:lnTo>
                  <a:lnTo>
                    <a:pt x="554426" y="2760219"/>
                  </a:lnTo>
                  <a:lnTo>
                    <a:pt x="506688" y="2775063"/>
                  </a:lnTo>
                  <a:lnTo>
                    <a:pt x="459316" y="2791443"/>
                  </a:lnTo>
                  <a:lnTo>
                    <a:pt x="412590" y="2809630"/>
                  </a:lnTo>
                  <a:lnTo>
                    <a:pt x="366793" y="2829896"/>
                  </a:lnTo>
                  <a:lnTo>
                    <a:pt x="322207" y="2852514"/>
                  </a:lnTo>
                  <a:lnTo>
                    <a:pt x="279116" y="2877756"/>
                  </a:lnTo>
                  <a:lnTo>
                    <a:pt x="237799" y="2905893"/>
                  </a:lnTo>
                  <a:lnTo>
                    <a:pt x="198541" y="2937198"/>
                  </a:lnTo>
                  <a:lnTo>
                    <a:pt x="161435" y="2971975"/>
                  </a:lnTo>
                  <a:lnTo>
                    <a:pt x="127139" y="3009761"/>
                  </a:lnTo>
                  <a:lnTo>
                    <a:pt x="96052" y="3050297"/>
                  </a:lnTo>
                  <a:lnTo>
                    <a:pt x="68574" y="3093322"/>
                  </a:lnTo>
                  <a:lnTo>
                    <a:pt x="45107" y="3138578"/>
                  </a:lnTo>
                  <a:lnTo>
                    <a:pt x="26050" y="3185803"/>
                  </a:lnTo>
                  <a:lnTo>
                    <a:pt x="11804" y="3234739"/>
                  </a:lnTo>
                  <a:lnTo>
                    <a:pt x="3086" y="3283978"/>
                  </a:lnTo>
                  <a:lnTo>
                    <a:pt x="0" y="3333562"/>
                  </a:lnTo>
                  <a:lnTo>
                    <a:pt x="2612" y="3382931"/>
                  </a:lnTo>
                  <a:lnTo>
                    <a:pt x="10991" y="3431520"/>
                  </a:lnTo>
                  <a:lnTo>
                    <a:pt x="25204" y="3478766"/>
                  </a:lnTo>
                  <a:lnTo>
                    <a:pt x="45319" y="3524107"/>
                  </a:lnTo>
                  <a:lnTo>
                    <a:pt x="71404" y="3566980"/>
                  </a:lnTo>
                  <a:lnTo>
                    <a:pt x="100041" y="3602518"/>
                  </a:lnTo>
                  <a:lnTo>
                    <a:pt x="132855" y="3633334"/>
                  </a:lnTo>
                  <a:lnTo>
                    <a:pt x="169319" y="3658453"/>
                  </a:lnTo>
                  <a:lnTo>
                    <a:pt x="208909" y="3676899"/>
                  </a:lnTo>
                  <a:lnTo>
                    <a:pt x="251097" y="3687696"/>
                  </a:lnTo>
                  <a:lnTo>
                    <a:pt x="295358" y="3689869"/>
                  </a:lnTo>
                  <a:lnTo>
                    <a:pt x="341165" y="3682442"/>
                  </a:lnTo>
                  <a:lnTo>
                    <a:pt x="387521" y="3665817"/>
                  </a:lnTo>
                  <a:lnTo>
                    <a:pt x="430950" y="3642635"/>
                  </a:lnTo>
                  <a:lnTo>
                    <a:pt x="471684" y="3614094"/>
                  </a:lnTo>
                  <a:lnTo>
                    <a:pt x="509952" y="3581387"/>
                  </a:lnTo>
                  <a:lnTo>
                    <a:pt x="545987" y="3545708"/>
                  </a:lnTo>
                  <a:lnTo>
                    <a:pt x="580019" y="3508254"/>
                  </a:lnTo>
                  <a:lnTo>
                    <a:pt x="612279" y="3470218"/>
                  </a:lnTo>
                  <a:lnTo>
                    <a:pt x="642999" y="3432796"/>
                  </a:lnTo>
                  <a:lnTo>
                    <a:pt x="708845" y="3351529"/>
                  </a:lnTo>
                  <a:lnTo>
                    <a:pt x="742463" y="3311188"/>
                  </a:lnTo>
                  <a:lnTo>
                    <a:pt x="777144" y="3271832"/>
                  </a:lnTo>
                  <a:lnTo>
                    <a:pt x="813338" y="3234052"/>
                  </a:lnTo>
                  <a:lnTo>
                    <a:pt x="851495" y="3198440"/>
                  </a:lnTo>
                  <a:lnTo>
                    <a:pt x="892063" y="3165590"/>
                  </a:lnTo>
                  <a:lnTo>
                    <a:pt x="935493" y="3136092"/>
                  </a:lnTo>
                  <a:lnTo>
                    <a:pt x="980197" y="3111894"/>
                  </a:lnTo>
                  <a:lnTo>
                    <a:pt x="1027537" y="3092927"/>
                  </a:lnTo>
                  <a:lnTo>
                    <a:pt x="1076524" y="3080353"/>
                  </a:lnTo>
                  <a:lnTo>
                    <a:pt x="1126174" y="3075330"/>
                  </a:lnTo>
                  <a:lnTo>
                    <a:pt x="1175497" y="3079020"/>
                  </a:lnTo>
                  <a:lnTo>
                    <a:pt x="1223509" y="3092584"/>
                  </a:lnTo>
                  <a:lnTo>
                    <a:pt x="1269221" y="3117182"/>
                  </a:lnTo>
                  <a:lnTo>
                    <a:pt x="1306529" y="3147995"/>
                  </a:lnTo>
                  <a:lnTo>
                    <a:pt x="1338406" y="3184435"/>
                  </a:lnTo>
                  <a:lnTo>
                    <a:pt x="1364875" y="3225307"/>
                  </a:lnTo>
                  <a:lnTo>
                    <a:pt x="1385956" y="3269416"/>
                  </a:lnTo>
                  <a:lnTo>
                    <a:pt x="1401672" y="3315568"/>
                  </a:lnTo>
                  <a:lnTo>
                    <a:pt x="1412044" y="3362567"/>
                  </a:lnTo>
                  <a:lnTo>
                    <a:pt x="1417172" y="3436397"/>
                  </a:lnTo>
                  <a:lnTo>
                    <a:pt x="1414355" y="3473359"/>
                  </a:lnTo>
                  <a:lnTo>
                    <a:pt x="1402812" y="3527922"/>
                  </a:lnTo>
                  <a:lnTo>
                    <a:pt x="1381626" y="3580121"/>
                  </a:lnTo>
                  <a:lnTo>
                    <a:pt x="1347020" y="3636154"/>
                  </a:lnTo>
                  <a:lnTo>
                    <a:pt x="1336339" y="3655333"/>
                  </a:lnTo>
                  <a:lnTo>
                    <a:pt x="1326872" y="3678024"/>
                  </a:lnTo>
                  <a:lnTo>
                    <a:pt x="1321111" y="3703214"/>
                  </a:lnTo>
                  <a:lnTo>
                    <a:pt x="1322340" y="3728117"/>
                  </a:lnTo>
                  <a:lnTo>
                    <a:pt x="1345967" y="3759779"/>
                  </a:lnTo>
                  <a:lnTo>
                    <a:pt x="1391050" y="3770565"/>
                  </a:lnTo>
                  <a:lnTo>
                    <a:pt x="1438009" y="3764255"/>
                  </a:lnTo>
                  <a:lnTo>
                    <a:pt x="1483322" y="3747388"/>
                  </a:lnTo>
                  <a:lnTo>
                    <a:pt x="1526203" y="3722966"/>
                  </a:lnTo>
                  <a:lnTo>
                    <a:pt x="1565869" y="3693989"/>
                  </a:lnTo>
                  <a:lnTo>
                    <a:pt x="1601535" y="3663459"/>
                  </a:lnTo>
                  <a:lnTo>
                    <a:pt x="1636906" y="3629120"/>
                  </a:lnTo>
                  <a:lnTo>
                    <a:pt x="1670076" y="3592678"/>
                  </a:lnTo>
                  <a:lnTo>
                    <a:pt x="1701305" y="3554528"/>
                  </a:lnTo>
                  <a:lnTo>
                    <a:pt x="1730851" y="3515065"/>
                  </a:lnTo>
                  <a:lnTo>
                    <a:pt x="1732464" y="3507208"/>
                  </a:lnTo>
                  <a:lnTo>
                    <a:pt x="1727674" y="3501503"/>
                  </a:lnTo>
                  <a:lnTo>
                    <a:pt x="1719918" y="3499916"/>
                  </a:lnTo>
                  <a:lnTo>
                    <a:pt x="1712631" y="3504416"/>
                  </a:lnTo>
                  <a:lnTo>
                    <a:pt x="1683489" y="3543511"/>
                  </a:lnTo>
                  <a:lnTo>
                    <a:pt x="1652049" y="3582255"/>
                  </a:lnTo>
                  <a:lnTo>
                    <a:pt x="1618219" y="3619615"/>
                  </a:lnTo>
                  <a:lnTo>
                    <a:pt x="1581908" y="3654557"/>
                  </a:lnTo>
                  <a:lnTo>
                    <a:pt x="1543023" y="3686049"/>
                  </a:lnTo>
                  <a:lnTo>
                    <a:pt x="1501472" y="3713056"/>
                  </a:lnTo>
                  <a:lnTo>
                    <a:pt x="1457163" y="3734545"/>
                  </a:lnTo>
                  <a:lnTo>
                    <a:pt x="1391708" y="3749710"/>
                  </a:lnTo>
                  <a:lnTo>
                    <a:pt x="1358895" y="3744137"/>
                  </a:lnTo>
                  <a:lnTo>
                    <a:pt x="1342203" y="3718996"/>
                  </a:lnTo>
                  <a:lnTo>
                    <a:pt x="1343569" y="3694484"/>
                  </a:lnTo>
                  <a:lnTo>
                    <a:pt x="1351806" y="3670905"/>
                  </a:lnTo>
                  <a:lnTo>
                    <a:pt x="1364003" y="3648608"/>
                  </a:lnTo>
                  <a:lnTo>
                    <a:pt x="1387313" y="3611995"/>
                  </a:lnTo>
                  <a:lnTo>
                    <a:pt x="1396763" y="3595827"/>
                  </a:lnTo>
                  <a:lnTo>
                    <a:pt x="1424766" y="3527926"/>
                  </a:lnTo>
                  <a:lnTo>
                    <a:pt x="1437154" y="3456969"/>
                  </a:lnTo>
                  <a:lnTo>
                    <a:pt x="1438242" y="3420953"/>
                  </a:lnTo>
                  <a:lnTo>
                    <a:pt x="1434944" y="3373752"/>
                  </a:lnTo>
                  <a:lnTo>
                    <a:pt x="1426515" y="3327006"/>
                  </a:lnTo>
                  <a:lnTo>
                    <a:pt x="1413066" y="3281379"/>
                  </a:lnTo>
                  <a:lnTo>
                    <a:pt x="1394707" y="3237533"/>
                  </a:lnTo>
                  <a:lnTo>
                    <a:pt x="1371548" y="3196133"/>
                  </a:lnTo>
                  <a:lnTo>
                    <a:pt x="1343700" y="3157841"/>
                  </a:lnTo>
                  <a:lnTo>
                    <a:pt x="1309119" y="3122228"/>
                  </a:lnTo>
                  <a:lnTo>
                    <a:pt x="1270302" y="3093723"/>
                  </a:lnTo>
                  <a:lnTo>
                    <a:pt x="1227856" y="3072625"/>
                  </a:lnTo>
                  <a:lnTo>
                    <a:pt x="1182387" y="3059230"/>
                  </a:lnTo>
                  <a:lnTo>
                    <a:pt x="1134502" y="3053837"/>
                  </a:lnTo>
                  <a:lnTo>
                    <a:pt x="1084808" y="3056744"/>
                  </a:lnTo>
                  <a:lnTo>
                    <a:pt x="1037177" y="3066845"/>
                  </a:lnTo>
                  <a:lnTo>
                    <a:pt x="991534" y="3082821"/>
                  </a:lnTo>
                  <a:lnTo>
                    <a:pt x="947909" y="3103893"/>
                  </a:lnTo>
                  <a:lnTo>
                    <a:pt x="906333" y="3129281"/>
                  </a:lnTo>
                  <a:lnTo>
                    <a:pt x="866834" y="3158205"/>
                  </a:lnTo>
                  <a:lnTo>
                    <a:pt x="829442" y="3189885"/>
                  </a:lnTo>
                  <a:lnTo>
                    <a:pt x="794187" y="3223541"/>
                  </a:lnTo>
                  <a:lnTo>
                    <a:pt x="761100" y="3258392"/>
                  </a:lnTo>
                  <a:lnTo>
                    <a:pt x="726771" y="3297503"/>
                  </a:lnTo>
                  <a:lnTo>
                    <a:pt x="693441" y="3337552"/>
                  </a:lnTo>
                  <a:lnTo>
                    <a:pt x="627806" y="3418622"/>
                  </a:lnTo>
                  <a:lnTo>
                    <a:pt x="594514" y="3458721"/>
                  </a:lnTo>
                  <a:lnTo>
                    <a:pt x="560247" y="3497914"/>
                  </a:lnTo>
                  <a:lnTo>
                    <a:pt x="524512" y="3535743"/>
                  </a:lnTo>
                  <a:lnTo>
                    <a:pt x="486815" y="3571744"/>
                  </a:lnTo>
                  <a:lnTo>
                    <a:pt x="448202" y="3603790"/>
                  </a:lnTo>
                  <a:lnTo>
                    <a:pt x="406237" y="3631952"/>
                  </a:lnTo>
                  <a:lnTo>
                    <a:pt x="361005" y="3653855"/>
                  </a:lnTo>
                  <a:lnTo>
                    <a:pt x="312590" y="3667123"/>
                  </a:lnTo>
                  <a:lnTo>
                    <a:pt x="271151" y="3669282"/>
                  </a:lnTo>
                  <a:lnTo>
                    <a:pt x="230891" y="3662675"/>
                  </a:lnTo>
                  <a:lnTo>
                    <a:pt x="192634" y="3648154"/>
                  </a:lnTo>
                  <a:lnTo>
                    <a:pt x="157202" y="3626570"/>
                  </a:lnTo>
                  <a:lnTo>
                    <a:pt x="119700" y="3593653"/>
                  </a:lnTo>
                  <a:lnTo>
                    <a:pt x="87933" y="3555009"/>
                  </a:lnTo>
                  <a:lnTo>
                    <a:pt x="62069" y="3511818"/>
                  </a:lnTo>
                  <a:lnTo>
                    <a:pt x="42272" y="3465265"/>
                  </a:lnTo>
                  <a:lnTo>
                    <a:pt x="28709" y="3416530"/>
                  </a:lnTo>
                  <a:lnTo>
                    <a:pt x="21545" y="3366798"/>
                  </a:lnTo>
                  <a:lnTo>
                    <a:pt x="20945" y="3317249"/>
                  </a:lnTo>
                  <a:lnTo>
                    <a:pt x="26089" y="3270607"/>
                  </a:lnTo>
                  <a:lnTo>
                    <a:pt x="36035" y="3225003"/>
                  </a:lnTo>
                  <a:lnTo>
                    <a:pt x="50437" y="3180669"/>
                  </a:lnTo>
                  <a:lnTo>
                    <a:pt x="68947" y="3137836"/>
                  </a:lnTo>
                  <a:lnTo>
                    <a:pt x="91219" y="3096737"/>
                  </a:lnTo>
                  <a:lnTo>
                    <a:pt x="116904" y="3057603"/>
                  </a:lnTo>
                  <a:lnTo>
                    <a:pt x="145656" y="3020667"/>
                  </a:lnTo>
                  <a:lnTo>
                    <a:pt x="177128" y="2986160"/>
                  </a:lnTo>
                  <a:lnTo>
                    <a:pt x="213971" y="2951865"/>
                  </a:lnTo>
                  <a:lnTo>
                    <a:pt x="253255" y="2920937"/>
                  </a:lnTo>
                  <a:lnTo>
                    <a:pt x="294671" y="2893123"/>
                  </a:lnTo>
                  <a:lnTo>
                    <a:pt x="337913" y="2868170"/>
                  </a:lnTo>
                  <a:lnTo>
                    <a:pt x="382671" y="2845827"/>
                  </a:lnTo>
                  <a:lnTo>
                    <a:pt x="428639" y="2825842"/>
                  </a:lnTo>
                  <a:lnTo>
                    <a:pt x="475509" y="2807962"/>
                  </a:lnTo>
                  <a:lnTo>
                    <a:pt x="522971" y="2791935"/>
                  </a:lnTo>
                  <a:lnTo>
                    <a:pt x="572364" y="2776998"/>
                  </a:lnTo>
                  <a:lnTo>
                    <a:pt x="622066" y="2763185"/>
                  </a:lnTo>
                  <a:lnTo>
                    <a:pt x="721845" y="2736838"/>
                  </a:lnTo>
                  <a:lnTo>
                    <a:pt x="762009" y="2725453"/>
                  </a:lnTo>
                  <a:lnTo>
                    <a:pt x="801684" y="2711993"/>
                  </a:lnTo>
                  <a:lnTo>
                    <a:pt x="840077" y="2695458"/>
                  </a:lnTo>
                  <a:lnTo>
                    <a:pt x="876395" y="2674850"/>
                  </a:lnTo>
                  <a:lnTo>
                    <a:pt x="908833" y="2649711"/>
                  </a:lnTo>
                  <a:lnTo>
                    <a:pt x="936444" y="2619909"/>
                  </a:lnTo>
                  <a:lnTo>
                    <a:pt x="958384" y="2585804"/>
                  </a:lnTo>
                  <a:lnTo>
                    <a:pt x="973806" y="2547754"/>
                  </a:lnTo>
                  <a:lnTo>
                    <a:pt x="982625" y="2503568"/>
                  </a:lnTo>
                  <a:lnTo>
                    <a:pt x="983788" y="2458349"/>
                  </a:lnTo>
                  <a:lnTo>
                    <a:pt x="977992" y="2413389"/>
                  </a:lnTo>
                  <a:lnTo>
                    <a:pt x="965932" y="2369980"/>
                  </a:lnTo>
                  <a:lnTo>
                    <a:pt x="946513" y="2326000"/>
                  </a:lnTo>
                  <a:lnTo>
                    <a:pt x="921624" y="2286475"/>
                  </a:lnTo>
                  <a:lnTo>
                    <a:pt x="892031" y="2250971"/>
                  </a:lnTo>
                  <a:lnTo>
                    <a:pt x="858500" y="2219052"/>
                  </a:lnTo>
                  <a:lnTo>
                    <a:pt x="821797" y="2190282"/>
                  </a:lnTo>
                  <a:lnTo>
                    <a:pt x="782686" y="2164226"/>
                  </a:lnTo>
                  <a:lnTo>
                    <a:pt x="741934" y="2140447"/>
                  </a:lnTo>
                  <a:lnTo>
                    <a:pt x="657018" y="2095894"/>
                  </a:lnTo>
                  <a:lnTo>
                    <a:pt x="615181" y="2071129"/>
                  </a:lnTo>
                  <a:lnTo>
                    <a:pt x="576009" y="2042639"/>
                  </a:lnTo>
                  <a:lnTo>
                    <a:pt x="540719" y="2008849"/>
                  </a:lnTo>
                  <a:lnTo>
                    <a:pt x="515247" y="1976429"/>
                  </a:lnTo>
                  <a:lnTo>
                    <a:pt x="493686" y="1941287"/>
                  </a:lnTo>
                  <a:lnTo>
                    <a:pt x="475865" y="1904058"/>
                  </a:lnTo>
                  <a:lnTo>
                    <a:pt x="461612" y="1865377"/>
                  </a:lnTo>
                  <a:lnTo>
                    <a:pt x="448464" y="1816687"/>
                  </a:lnTo>
                  <a:lnTo>
                    <a:pt x="439545" y="1767002"/>
                  </a:lnTo>
                  <a:lnTo>
                    <a:pt x="434547" y="1716651"/>
                  </a:lnTo>
                  <a:lnTo>
                    <a:pt x="433161" y="1665964"/>
                  </a:lnTo>
                  <a:lnTo>
                    <a:pt x="435079" y="1615268"/>
                  </a:lnTo>
                  <a:lnTo>
                    <a:pt x="439992" y="1564893"/>
                  </a:lnTo>
                  <a:lnTo>
                    <a:pt x="447591" y="1515168"/>
                  </a:lnTo>
                  <a:lnTo>
                    <a:pt x="457955" y="1465167"/>
                  </a:lnTo>
                  <a:lnTo>
                    <a:pt x="470722" y="1415776"/>
                  </a:lnTo>
                  <a:lnTo>
                    <a:pt x="485480" y="1366912"/>
                  </a:lnTo>
                  <a:lnTo>
                    <a:pt x="501814" y="1318491"/>
                  </a:lnTo>
                  <a:lnTo>
                    <a:pt x="519309" y="1270428"/>
                  </a:lnTo>
                  <a:lnTo>
                    <a:pt x="537552" y="1222639"/>
                  </a:lnTo>
                  <a:lnTo>
                    <a:pt x="574624" y="1127546"/>
                  </a:lnTo>
                  <a:lnTo>
                    <a:pt x="593379" y="1078061"/>
                  </a:lnTo>
                  <a:lnTo>
                    <a:pt x="611320" y="1028294"/>
                  </a:lnTo>
                  <a:lnTo>
                    <a:pt x="628111" y="978185"/>
                  </a:lnTo>
                  <a:lnTo>
                    <a:pt x="643411" y="927673"/>
                  </a:lnTo>
                  <a:lnTo>
                    <a:pt x="656884" y="876698"/>
                  </a:lnTo>
                  <a:lnTo>
                    <a:pt x="668189" y="825199"/>
                  </a:lnTo>
                  <a:lnTo>
                    <a:pt x="676989" y="773115"/>
                  </a:lnTo>
                  <a:lnTo>
                    <a:pt x="682946" y="720386"/>
                  </a:lnTo>
                  <a:lnTo>
                    <a:pt x="685929" y="668074"/>
                  </a:lnTo>
                  <a:lnTo>
                    <a:pt x="686187" y="615615"/>
                  </a:lnTo>
                  <a:lnTo>
                    <a:pt x="683727" y="563172"/>
                  </a:lnTo>
                  <a:lnTo>
                    <a:pt x="678552" y="510909"/>
                  </a:lnTo>
                  <a:lnTo>
                    <a:pt x="670667" y="458990"/>
                  </a:lnTo>
                  <a:lnTo>
                    <a:pt x="660077" y="407576"/>
                  </a:lnTo>
                  <a:lnTo>
                    <a:pt x="646786" y="356833"/>
                  </a:lnTo>
                  <a:lnTo>
                    <a:pt x="630800" y="306922"/>
                  </a:lnTo>
                  <a:lnTo>
                    <a:pt x="611813" y="257923"/>
                  </a:lnTo>
                  <a:lnTo>
                    <a:pt x="589401" y="210675"/>
                  </a:lnTo>
                  <a:lnTo>
                    <a:pt x="563149" y="165777"/>
                  </a:lnTo>
                  <a:lnTo>
                    <a:pt x="532644" y="123831"/>
                  </a:lnTo>
                  <a:lnTo>
                    <a:pt x="497470" y="85435"/>
                  </a:lnTo>
                  <a:lnTo>
                    <a:pt x="457214" y="51192"/>
                  </a:lnTo>
                  <a:lnTo>
                    <a:pt x="391859" y="14589"/>
                  </a:lnTo>
                  <a:lnTo>
                    <a:pt x="356075" y="4074"/>
                  </a:lnTo>
                  <a:lnTo>
                    <a:pt x="318642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259423"/>
              <a:ext cx="15130690" cy="704913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10669832"/>
              <a:ext cx="20104100" cy="638810"/>
            </a:xfrm>
            <a:custGeom>
              <a:avLst/>
              <a:gdLst/>
              <a:ahLst/>
              <a:cxnLst/>
              <a:rect l="l" t="t" r="r" b="b"/>
              <a:pathLst>
                <a:path w="20104100" h="638809">
                  <a:moveTo>
                    <a:pt x="0" y="0"/>
                  </a:moveTo>
                  <a:lnTo>
                    <a:pt x="20104099" y="0"/>
                  </a:lnTo>
                  <a:lnTo>
                    <a:pt x="20104099" y="638724"/>
                  </a:lnTo>
                  <a:lnTo>
                    <a:pt x="0" y="638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8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28116" y="5903655"/>
              <a:ext cx="2014855" cy="657860"/>
            </a:xfrm>
            <a:custGeom>
              <a:avLst/>
              <a:gdLst/>
              <a:ahLst/>
              <a:cxnLst/>
              <a:rect l="l" t="t" r="r" b="b"/>
              <a:pathLst>
                <a:path w="2014854" h="657859">
                  <a:moveTo>
                    <a:pt x="1030970" y="0"/>
                  </a:moveTo>
                  <a:lnTo>
                    <a:pt x="963603" y="0"/>
                  </a:lnTo>
                  <a:lnTo>
                    <a:pt x="829776" y="616"/>
                  </a:lnTo>
                  <a:lnTo>
                    <a:pt x="517400" y="5750"/>
                  </a:lnTo>
                  <a:lnTo>
                    <a:pt x="359686" y="11295"/>
                  </a:lnTo>
                  <a:lnTo>
                    <a:pt x="272960" y="16019"/>
                  </a:lnTo>
                  <a:lnTo>
                    <a:pt x="204351" y="21564"/>
                  </a:lnTo>
                  <a:lnTo>
                    <a:pt x="156757" y="27931"/>
                  </a:lnTo>
                  <a:lnTo>
                    <a:pt x="48443" y="83432"/>
                  </a:lnTo>
                  <a:lnTo>
                    <a:pt x="5444" y="168882"/>
                  </a:lnTo>
                  <a:lnTo>
                    <a:pt x="0" y="247285"/>
                  </a:lnTo>
                  <a:lnTo>
                    <a:pt x="4353" y="281641"/>
                  </a:lnTo>
                  <a:lnTo>
                    <a:pt x="81143" y="512655"/>
                  </a:lnTo>
                  <a:lnTo>
                    <a:pt x="160716" y="626854"/>
                  </a:lnTo>
                  <a:lnTo>
                    <a:pt x="291651" y="657713"/>
                  </a:lnTo>
                  <a:lnTo>
                    <a:pt x="522526" y="638708"/>
                  </a:lnTo>
                  <a:lnTo>
                    <a:pt x="592879" y="627687"/>
                  </a:lnTo>
                  <a:lnTo>
                    <a:pt x="653746" y="611787"/>
                  </a:lnTo>
                  <a:lnTo>
                    <a:pt x="706295" y="591774"/>
                  </a:lnTo>
                  <a:lnTo>
                    <a:pt x="751693" y="568416"/>
                  </a:lnTo>
                  <a:lnTo>
                    <a:pt x="791108" y="542478"/>
                  </a:lnTo>
                  <a:lnTo>
                    <a:pt x="825706" y="514726"/>
                  </a:lnTo>
                  <a:lnTo>
                    <a:pt x="856655" y="485927"/>
                  </a:lnTo>
                  <a:lnTo>
                    <a:pt x="885123" y="456846"/>
                  </a:lnTo>
                  <a:lnTo>
                    <a:pt x="487689" y="450704"/>
                  </a:lnTo>
                  <a:lnTo>
                    <a:pt x="428544" y="445195"/>
                  </a:lnTo>
                  <a:lnTo>
                    <a:pt x="374791" y="430563"/>
                  </a:lnTo>
                  <a:lnTo>
                    <a:pt x="327028" y="409646"/>
                  </a:lnTo>
                  <a:lnTo>
                    <a:pt x="285854" y="385283"/>
                  </a:lnTo>
                  <a:lnTo>
                    <a:pt x="251867" y="360313"/>
                  </a:lnTo>
                  <a:lnTo>
                    <a:pt x="216677" y="324488"/>
                  </a:lnTo>
                  <a:lnTo>
                    <a:pt x="213721" y="309183"/>
                  </a:lnTo>
                  <a:lnTo>
                    <a:pt x="216793" y="293907"/>
                  </a:lnTo>
                  <a:lnTo>
                    <a:pt x="252118" y="258554"/>
                  </a:lnTo>
                  <a:lnTo>
                    <a:pt x="286105" y="234034"/>
                  </a:lnTo>
                  <a:lnTo>
                    <a:pt x="327252" y="210127"/>
                  </a:lnTo>
                  <a:lnTo>
                    <a:pt x="374962" y="189611"/>
                  </a:lnTo>
                  <a:lnTo>
                    <a:pt x="428639" y="175264"/>
                  </a:lnTo>
                  <a:lnTo>
                    <a:pt x="487689" y="169864"/>
                  </a:lnTo>
                  <a:lnTo>
                    <a:pt x="2012088" y="169864"/>
                  </a:lnTo>
                  <a:lnTo>
                    <a:pt x="2014778" y="156109"/>
                  </a:lnTo>
                  <a:lnTo>
                    <a:pt x="2007089" y="87838"/>
                  </a:lnTo>
                  <a:lnTo>
                    <a:pt x="1952864" y="53040"/>
                  </a:lnTo>
                  <a:lnTo>
                    <a:pt x="1837816" y="27931"/>
                  </a:lnTo>
                  <a:lnTo>
                    <a:pt x="1790221" y="21564"/>
                  </a:lnTo>
                  <a:lnTo>
                    <a:pt x="1721612" y="16019"/>
                  </a:lnTo>
                  <a:lnTo>
                    <a:pt x="1634887" y="11295"/>
                  </a:lnTo>
                  <a:lnTo>
                    <a:pt x="1477172" y="5750"/>
                  </a:lnTo>
                  <a:lnTo>
                    <a:pt x="1164797" y="616"/>
                  </a:lnTo>
                  <a:lnTo>
                    <a:pt x="1030970" y="0"/>
                  </a:lnTo>
                  <a:close/>
                </a:path>
                <a:path w="2014854" h="657859">
                  <a:moveTo>
                    <a:pt x="1276497" y="364549"/>
                  </a:moveTo>
                  <a:lnTo>
                    <a:pt x="997286" y="364549"/>
                  </a:lnTo>
                  <a:lnTo>
                    <a:pt x="1012928" y="367306"/>
                  </a:lnTo>
                  <a:lnTo>
                    <a:pt x="1027265" y="375575"/>
                  </a:lnTo>
                  <a:lnTo>
                    <a:pt x="1055199" y="401063"/>
                  </a:lnTo>
                  <a:lnTo>
                    <a:pt x="1081966" y="428821"/>
                  </a:lnTo>
                  <a:lnTo>
                    <a:pt x="1108789" y="457989"/>
                  </a:lnTo>
                  <a:lnTo>
                    <a:pt x="1136889" y="487706"/>
                  </a:lnTo>
                  <a:lnTo>
                    <a:pt x="1167490" y="517109"/>
                  </a:lnTo>
                  <a:lnTo>
                    <a:pt x="1201812" y="545337"/>
                  </a:lnTo>
                  <a:lnTo>
                    <a:pt x="1241080" y="571529"/>
                  </a:lnTo>
                  <a:lnTo>
                    <a:pt x="1286515" y="594824"/>
                  </a:lnTo>
                  <a:lnTo>
                    <a:pt x="1339339" y="614360"/>
                  </a:lnTo>
                  <a:lnTo>
                    <a:pt x="1400776" y="629275"/>
                  </a:lnTo>
                  <a:lnTo>
                    <a:pt x="1472047" y="638708"/>
                  </a:lnTo>
                  <a:lnTo>
                    <a:pt x="1720466" y="596924"/>
                  </a:lnTo>
                  <a:lnTo>
                    <a:pt x="1879982" y="472626"/>
                  </a:lnTo>
                  <a:lnTo>
                    <a:pt x="1894273" y="450704"/>
                  </a:lnTo>
                  <a:lnTo>
                    <a:pt x="1506883" y="450704"/>
                  </a:lnTo>
                  <a:lnTo>
                    <a:pt x="1449334" y="445488"/>
                  </a:lnTo>
                  <a:lnTo>
                    <a:pt x="1396862" y="431579"/>
                  </a:lnTo>
                  <a:lnTo>
                    <a:pt x="1350014" y="411583"/>
                  </a:lnTo>
                  <a:lnTo>
                    <a:pt x="1309340" y="388106"/>
                  </a:lnTo>
                  <a:lnTo>
                    <a:pt x="1276497" y="364549"/>
                  </a:lnTo>
                  <a:close/>
                </a:path>
                <a:path w="2014854" h="657859">
                  <a:moveTo>
                    <a:pt x="1506883" y="169864"/>
                  </a:moveTo>
                  <a:lnTo>
                    <a:pt x="487689" y="169864"/>
                  </a:lnTo>
                  <a:lnTo>
                    <a:pt x="544526" y="174853"/>
                  </a:lnTo>
                  <a:lnTo>
                    <a:pt x="596570" y="188183"/>
                  </a:lnTo>
                  <a:lnTo>
                    <a:pt x="643257" y="207399"/>
                  </a:lnTo>
                  <a:lnTo>
                    <a:pt x="684021" y="230049"/>
                  </a:lnTo>
                  <a:lnTo>
                    <a:pt x="718298" y="253677"/>
                  </a:lnTo>
                  <a:lnTo>
                    <a:pt x="756576" y="291087"/>
                  </a:lnTo>
                  <a:lnTo>
                    <a:pt x="760308" y="309203"/>
                  </a:lnTo>
                  <a:lnTo>
                    <a:pt x="756711" y="327354"/>
                  </a:lnTo>
                  <a:lnTo>
                    <a:pt x="718575" y="365256"/>
                  </a:lnTo>
                  <a:lnTo>
                    <a:pt x="684293" y="389324"/>
                  </a:lnTo>
                  <a:lnTo>
                    <a:pt x="643496" y="412413"/>
                  </a:lnTo>
                  <a:lnTo>
                    <a:pt x="596752" y="432012"/>
                  </a:lnTo>
                  <a:lnTo>
                    <a:pt x="544627" y="445612"/>
                  </a:lnTo>
                  <a:lnTo>
                    <a:pt x="487689" y="450704"/>
                  </a:lnTo>
                  <a:lnTo>
                    <a:pt x="890955" y="450704"/>
                  </a:lnTo>
                  <a:lnTo>
                    <a:pt x="939282" y="400904"/>
                  </a:lnTo>
                  <a:lnTo>
                    <a:pt x="981645" y="367306"/>
                  </a:lnTo>
                  <a:lnTo>
                    <a:pt x="997286" y="364549"/>
                  </a:lnTo>
                  <a:lnTo>
                    <a:pt x="1276497" y="364549"/>
                  </a:lnTo>
                  <a:lnTo>
                    <a:pt x="1275391" y="363755"/>
                  </a:lnTo>
                  <a:lnTo>
                    <a:pt x="1248713" y="341136"/>
                  </a:lnTo>
                  <a:lnTo>
                    <a:pt x="1238430" y="326446"/>
                  </a:lnTo>
                  <a:lnTo>
                    <a:pt x="1235051" y="309183"/>
                  </a:lnTo>
                  <a:lnTo>
                    <a:pt x="1238558" y="291985"/>
                  </a:lnTo>
                  <a:lnTo>
                    <a:pt x="1275657" y="255158"/>
                  </a:lnTo>
                  <a:lnTo>
                    <a:pt x="1309603" y="231251"/>
                  </a:lnTo>
                  <a:lnTo>
                    <a:pt x="1350244" y="208219"/>
                  </a:lnTo>
                  <a:lnTo>
                    <a:pt x="1397036" y="188610"/>
                  </a:lnTo>
                  <a:lnTo>
                    <a:pt x="1449431" y="174975"/>
                  </a:lnTo>
                  <a:lnTo>
                    <a:pt x="1506883" y="169864"/>
                  </a:lnTo>
                  <a:close/>
                </a:path>
                <a:path w="2014854" h="657859">
                  <a:moveTo>
                    <a:pt x="2012088" y="169864"/>
                  </a:moveTo>
                  <a:lnTo>
                    <a:pt x="1506883" y="169864"/>
                  </a:lnTo>
                  <a:lnTo>
                    <a:pt x="1563995" y="174900"/>
                  </a:lnTo>
                  <a:lnTo>
                    <a:pt x="1616260" y="188347"/>
                  </a:lnTo>
                  <a:lnTo>
                    <a:pt x="1663108" y="207715"/>
                  </a:lnTo>
                  <a:lnTo>
                    <a:pt x="1703965" y="230513"/>
                  </a:lnTo>
                  <a:lnTo>
                    <a:pt x="1738260" y="254250"/>
                  </a:lnTo>
                  <a:lnTo>
                    <a:pt x="1776252" y="291427"/>
                  </a:lnTo>
                  <a:lnTo>
                    <a:pt x="1779908" y="309203"/>
                  </a:lnTo>
                  <a:lnTo>
                    <a:pt x="1776380" y="327009"/>
                  </a:lnTo>
                  <a:lnTo>
                    <a:pt x="1738530" y="364673"/>
                  </a:lnTo>
                  <a:lnTo>
                    <a:pt x="1704232" y="388852"/>
                  </a:lnTo>
                  <a:lnTo>
                    <a:pt x="1663342" y="412092"/>
                  </a:lnTo>
                  <a:lnTo>
                    <a:pt x="1616437" y="431845"/>
                  </a:lnTo>
                  <a:lnTo>
                    <a:pt x="1564092" y="445564"/>
                  </a:lnTo>
                  <a:lnTo>
                    <a:pt x="1506883" y="450704"/>
                  </a:lnTo>
                  <a:lnTo>
                    <a:pt x="1894273" y="450704"/>
                  </a:lnTo>
                  <a:lnTo>
                    <a:pt x="1965074" y="342100"/>
                  </a:lnTo>
                  <a:lnTo>
                    <a:pt x="1990219" y="281641"/>
                  </a:lnTo>
                  <a:lnTo>
                    <a:pt x="2012088" y="169864"/>
                  </a:lnTo>
                  <a:close/>
                </a:path>
              </a:pathLst>
            </a:custGeom>
            <a:solidFill>
              <a:srgbClr val="1D1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70192" y="6379878"/>
              <a:ext cx="254635" cy="318135"/>
            </a:xfrm>
            <a:custGeom>
              <a:avLst/>
              <a:gdLst/>
              <a:ahLst/>
              <a:cxnLst/>
              <a:rect l="l" t="t" r="r" b="b"/>
              <a:pathLst>
                <a:path w="254635" h="318134">
                  <a:moveTo>
                    <a:pt x="72018" y="0"/>
                  </a:moveTo>
                  <a:lnTo>
                    <a:pt x="94285" y="43821"/>
                  </a:lnTo>
                  <a:lnTo>
                    <a:pt x="121959" y="75101"/>
                  </a:lnTo>
                  <a:lnTo>
                    <a:pt x="150020" y="99370"/>
                  </a:lnTo>
                  <a:lnTo>
                    <a:pt x="173449" y="122155"/>
                  </a:lnTo>
                  <a:lnTo>
                    <a:pt x="187225" y="148988"/>
                  </a:lnTo>
                  <a:lnTo>
                    <a:pt x="186329" y="185397"/>
                  </a:lnTo>
                  <a:lnTo>
                    <a:pt x="143733" y="252827"/>
                  </a:lnTo>
                  <a:lnTo>
                    <a:pt x="81180" y="290731"/>
                  </a:lnTo>
                  <a:lnTo>
                    <a:pt x="24619" y="307397"/>
                  </a:lnTo>
                  <a:lnTo>
                    <a:pt x="0" y="311110"/>
                  </a:lnTo>
                  <a:lnTo>
                    <a:pt x="49527" y="317506"/>
                  </a:lnTo>
                  <a:lnTo>
                    <a:pt x="98490" y="314868"/>
                  </a:lnTo>
                  <a:lnTo>
                    <a:pt x="144590" y="303711"/>
                  </a:lnTo>
                  <a:lnTo>
                    <a:pt x="185528" y="284548"/>
                  </a:lnTo>
                  <a:lnTo>
                    <a:pt x="219006" y="257894"/>
                  </a:lnTo>
                  <a:lnTo>
                    <a:pt x="242726" y="224264"/>
                  </a:lnTo>
                  <a:lnTo>
                    <a:pt x="254390" y="184172"/>
                  </a:lnTo>
                  <a:lnTo>
                    <a:pt x="251641" y="143932"/>
                  </a:lnTo>
                  <a:lnTo>
                    <a:pt x="235309" y="113527"/>
                  </a:lnTo>
                  <a:lnTo>
                    <a:pt x="208883" y="89841"/>
                  </a:lnTo>
                  <a:lnTo>
                    <a:pt x="175852" y="69759"/>
                  </a:lnTo>
                  <a:lnTo>
                    <a:pt x="139705" y="50169"/>
                  </a:lnTo>
                  <a:lnTo>
                    <a:pt x="103931" y="27953"/>
                  </a:lnTo>
                  <a:lnTo>
                    <a:pt x="72018" y="0"/>
                  </a:lnTo>
                  <a:close/>
                </a:path>
              </a:pathLst>
            </a:custGeom>
            <a:solidFill>
              <a:srgbClr val="D499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42998" y="3433772"/>
              <a:ext cx="3773804" cy="7875270"/>
            </a:xfrm>
            <a:custGeom>
              <a:avLst/>
              <a:gdLst/>
              <a:ahLst/>
              <a:cxnLst/>
              <a:rect l="l" t="t" r="r" b="b"/>
              <a:pathLst>
                <a:path w="3773804" h="7875270">
                  <a:moveTo>
                    <a:pt x="3763620" y="0"/>
                  </a:moveTo>
                  <a:lnTo>
                    <a:pt x="3732720" y="38896"/>
                  </a:lnTo>
                  <a:lnTo>
                    <a:pt x="3703407" y="89086"/>
                  </a:lnTo>
                  <a:lnTo>
                    <a:pt x="3675681" y="139466"/>
                  </a:lnTo>
                  <a:lnTo>
                    <a:pt x="3643221" y="200358"/>
                  </a:lnTo>
                  <a:lnTo>
                    <a:pt x="3592864" y="297268"/>
                  </a:lnTo>
                  <a:lnTo>
                    <a:pt x="3534783" y="411350"/>
                  </a:lnTo>
                  <a:lnTo>
                    <a:pt x="3451923" y="576781"/>
                  </a:lnTo>
                  <a:lnTo>
                    <a:pt x="3338467" y="806545"/>
                  </a:lnTo>
                  <a:lnTo>
                    <a:pt x="3188453" y="1113989"/>
                  </a:lnTo>
                  <a:lnTo>
                    <a:pt x="2970921" y="1564450"/>
                  </a:lnTo>
                  <a:lnTo>
                    <a:pt x="2645003" y="2245702"/>
                  </a:lnTo>
                  <a:lnTo>
                    <a:pt x="2163767" y="3259985"/>
                  </a:lnTo>
                  <a:lnTo>
                    <a:pt x="1393380" y="4895785"/>
                  </a:lnTo>
                  <a:lnTo>
                    <a:pt x="0" y="7874783"/>
                  </a:lnTo>
                  <a:lnTo>
                    <a:pt x="205814" y="7874783"/>
                  </a:lnTo>
                  <a:lnTo>
                    <a:pt x="3770553" y="39604"/>
                  </a:lnTo>
                  <a:lnTo>
                    <a:pt x="3771891" y="38606"/>
                  </a:lnTo>
                  <a:lnTo>
                    <a:pt x="3773638" y="33739"/>
                  </a:lnTo>
                  <a:lnTo>
                    <a:pt x="3772395" y="22195"/>
                  </a:lnTo>
                  <a:lnTo>
                    <a:pt x="3764763" y="1165"/>
                  </a:lnTo>
                  <a:lnTo>
                    <a:pt x="3763620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67703" y="9700962"/>
              <a:ext cx="2150110" cy="1033144"/>
            </a:xfrm>
            <a:custGeom>
              <a:avLst/>
              <a:gdLst/>
              <a:ahLst/>
              <a:cxnLst/>
              <a:rect l="l" t="t" r="r" b="b"/>
              <a:pathLst>
                <a:path w="2150110" h="1033145">
                  <a:moveTo>
                    <a:pt x="1575785" y="0"/>
                  </a:moveTo>
                  <a:lnTo>
                    <a:pt x="1536374" y="3091"/>
                  </a:lnTo>
                  <a:lnTo>
                    <a:pt x="1497666" y="9422"/>
                  </a:lnTo>
                  <a:lnTo>
                    <a:pt x="1458651" y="21212"/>
                  </a:lnTo>
                  <a:lnTo>
                    <a:pt x="1413989" y="36776"/>
                  </a:lnTo>
                  <a:lnTo>
                    <a:pt x="1364948" y="55390"/>
                  </a:lnTo>
                  <a:lnTo>
                    <a:pt x="1312793" y="76334"/>
                  </a:lnTo>
                  <a:lnTo>
                    <a:pt x="1258791" y="98884"/>
                  </a:lnTo>
                  <a:lnTo>
                    <a:pt x="1204210" y="122319"/>
                  </a:lnTo>
                  <a:lnTo>
                    <a:pt x="1150316" y="145918"/>
                  </a:lnTo>
                  <a:lnTo>
                    <a:pt x="966942" y="227499"/>
                  </a:lnTo>
                  <a:lnTo>
                    <a:pt x="935484" y="241081"/>
                  </a:lnTo>
                  <a:lnTo>
                    <a:pt x="912312" y="250493"/>
                  </a:lnTo>
                  <a:lnTo>
                    <a:pt x="864425" y="266967"/>
                  </a:lnTo>
                  <a:lnTo>
                    <a:pt x="814047" y="277103"/>
                  </a:lnTo>
                  <a:lnTo>
                    <a:pt x="762309" y="280777"/>
                  </a:lnTo>
                  <a:lnTo>
                    <a:pt x="710341" y="277868"/>
                  </a:lnTo>
                  <a:lnTo>
                    <a:pt x="659272" y="268252"/>
                  </a:lnTo>
                  <a:lnTo>
                    <a:pt x="588123" y="247122"/>
                  </a:lnTo>
                  <a:lnTo>
                    <a:pt x="549298" y="230980"/>
                  </a:lnTo>
                  <a:lnTo>
                    <a:pt x="496955" y="208530"/>
                  </a:lnTo>
                  <a:lnTo>
                    <a:pt x="467293" y="197914"/>
                  </a:lnTo>
                  <a:lnTo>
                    <a:pt x="436882" y="188954"/>
                  </a:lnTo>
                  <a:lnTo>
                    <a:pt x="405395" y="181469"/>
                  </a:lnTo>
                  <a:lnTo>
                    <a:pt x="359460" y="173972"/>
                  </a:lnTo>
                  <a:lnTo>
                    <a:pt x="315937" y="170366"/>
                  </a:lnTo>
                  <a:lnTo>
                    <a:pt x="274897" y="170430"/>
                  </a:lnTo>
                  <a:lnTo>
                    <a:pt x="236411" y="173943"/>
                  </a:lnTo>
                  <a:lnTo>
                    <a:pt x="167393" y="190426"/>
                  </a:lnTo>
                  <a:lnTo>
                    <a:pt x="109456" y="218044"/>
                  </a:lnTo>
                  <a:lnTo>
                    <a:pt x="63174" y="255023"/>
                  </a:lnTo>
                  <a:lnTo>
                    <a:pt x="29122" y="299591"/>
                  </a:lnTo>
                  <a:lnTo>
                    <a:pt x="7872" y="349974"/>
                  </a:lnTo>
                  <a:lnTo>
                    <a:pt x="0" y="404401"/>
                  </a:lnTo>
                  <a:lnTo>
                    <a:pt x="1259" y="432576"/>
                  </a:lnTo>
                  <a:lnTo>
                    <a:pt x="14529" y="489742"/>
                  </a:lnTo>
                  <a:lnTo>
                    <a:pt x="42610" y="546519"/>
                  </a:lnTo>
                  <a:lnTo>
                    <a:pt x="86078" y="601134"/>
                  </a:lnTo>
                  <a:lnTo>
                    <a:pt x="145506" y="651815"/>
                  </a:lnTo>
                  <a:lnTo>
                    <a:pt x="181385" y="675125"/>
                  </a:lnTo>
                  <a:lnTo>
                    <a:pt x="221469" y="696787"/>
                  </a:lnTo>
                  <a:lnTo>
                    <a:pt x="265830" y="716579"/>
                  </a:lnTo>
                  <a:lnTo>
                    <a:pt x="314539" y="734279"/>
                  </a:lnTo>
                  <a:lnTo>
                    <a:pt x="373090" y="742586"/>
                  </a:lnTo>
                  <a:lnTo>
                    <a:pt x="429057" y="750103"/>
                  </a:lnTo>
                  <a:lnTo>
                    <a:pt x="482186" y="756819"/>
                  </a:lnTo>
                  <a:lnTo>
                    <a:pt x="532226" y="762725"/>
                  </a:lnTo>
                  <a:lnTo>
                    <a:pt x="578924" y="767808"/>
                  </a:lnTo>
                  <a:lnTo>
                    <a:pt x="622026" y="772059"/>
                  </a:lnTo>
                  <a:lnTo>
                    <a:pt x="661280" y="775465"/>
                  </a:lnTo>
                  <a:lnTo>
                    <a:pt x="696433" y="778016"/>
                  </a:lnTo>
                  <a:lnTo>
                    <a:pt x="696350" y="779817"/>
                  </a:lnTo>
                  <a:lnTo>
                    <a:pt x="751963" y="826618"/>
                  </a:lnTo>
                  <a:lnTo>
                    <a:pt x="824949" y="863735"/>
                  </a:lnTo>
                  <a:lnTo>
                    <a:pt x="931138" y="890987"/>
                  </a:lnTo>
                  <a:lnTo>
                    <a:pt x="1090769" y="913089"/>
                  </a:lnTo>
                  <a:lnTo>
                    <a:pt x="1188057" y="908308"/>
                  </a:lnTo>
                  <a:lnTo>
                    <a:pt x="1262673" y="865710"/>
                  </a:lnTo>
                  <a:lnTo>
                    <a:pt x="1354288" y="774362"/>
                  </a:lnTo>
                  <a:lnTo>
                    <a:pt x="1369550" y="776240"/>
                  </a:lnTo>
                  <a:lnTo>
                    <a:pt x="1404895" y="786260"/>
                  </a:lnTo>
                  <a:lnTo>
                    <a:pt x="1444663" y="811000"/>
                  </a:lnTo>
                  <a:lnTo>
                    <a:pt x="1473195" y="857040"/>
                  </a:lnTo>
                  <a:lnTo>
                    <a:pt x="1454621" y="863294"/>
                  </a:lnTo>
                  <a:lnTo>
                    <a:pt x="1414864" y="882643"/>
                  </a:lnTo>
                  <a:lnTo>
                    <a:pt x="1377876" y="915964"/>
                  </a:lnTo>
                  <a:lnTo>
                    <a:pt x="1367607" y="964136"/>
                  </a:lnTo>
                  <a:lnTo>
                    <a:pt x="1384043" y="1001049"/>
                  </a:lnTo>
                  <a:lnTo>
                    <a:pt x="1412127" y="1023183"/>
                  </a:lnTo>
                  <a:lnTo>
                    <a:pt x="1448576" y="1032675"/>
                  </a:lnTo>
                  <a:lnTo>
                    <a:pt x="1490110" y="1031663"/>
                  </a:lnTo>
                  <a:lnTo>
                    <a:pt x="1533445" y="1022283"/>
                  </a:lnTo>
                  <a:lnTo>
                    <a:pt x="1575300" y="1006673"/>
                  </a:lnTo>
                  <a:lnTo>
                    <a:pt x="1612393" y="986969"/>
                  </a:lnTo>
                  <a:lnTo>
                    <a:pt x="1655649" y="951459"/>
                  </a:lnTo>
                  <a:lnTo>
                    <a:pt x="1678194" y="918772"/>
                  </a:lnTo>
                  <a:lnTo>
                    <a:pt x="1694845" y="881745"/>
                  </a:lnTo>
                  <a:lnTo>
                    <a:pt x="1701471" y="842225"/>
                  </a:lnTo>
                  <a:lnTo>
                    <a:pt x="1701764" y="821994"/>
                  </a:lnTo>
                  <a:lnTo>
                    <a:pt x="1712310" y="820399"/>
                  </a:lnTo>
                  <a:lnTo>
                    <a:pt x="1722246" y="817259"/>
                  </a:lnTo>
                  <a:lnTo>
                    <a:pt x="1731580" y="812402"/>
                  </a:lnTo>
                  <a:lnTo>
                    <a:pt x="1740318" y="805660"/>
                  </a:lnTo>
                  <a:lnTo>
                    <a:pt x="1750761" y="798686"/>
                  </a:lnTo>
                  <a:lnTo>
                    <a:pt x="1784275" y="741847"/>
                  </a:lnTo>
                  <a:lnTo>
                    <a:pt x="1790763" y="683622"/>
                  </a:lnTo>
                  <a:lnTo>
                    <a:pt x="1786578" y="654523"/>
                  </a:lnTo>
                  <a:lnTo>
                    <a:pt x="1797057" y="654389"/>
                  </a:lnTo>
                  <a:lnTo>
                    <a:pt x="1841983" y="645546"/>
                  </a:lnTo>
                  <a:lnTo>
                    <a:pt x="1887612" y="610294"/>
                  </a:lnTo>
                  <a:lnTo>
                    <a:pt x="1907605" y="558718"/>
                  </a:lnTo>
                  <a:lnTo>
                    <a:pt x="1908742" y="539144"/>
                  </a:lnTo>
                  <a:lnTo>
                    <a:pt x="1903151" y="482038"/>
                  </a:lnTo>
                  <a:lnTo>
                    <a:pt x="1884950" y="429848"/>
                  </a:lnTo>
                  <a:lnTo>
                    <a:pt x="1857766" y="383136"/>
                  </a:lnTo>
                  <a:lnTo>
                    <a:pt x="1825229" y="342460"/>
                  </a:lnTo>
                  <a:lnTo>
                    <a:pt x="1790967" y="308382"/>
                  </a:lnTo>
                  <a:lnTo>
                    <a:pt x="1758609" y="281461"/>
                  </a:lnTo>
                  <a:lnTo>
                    <a:pt x="1714120" y="251331"/>
                  </a:lnTo>
                  <a:lnTo>
                    <a:pt x="1764445" y="270905"/>
                  </a:lnTo>
                  <a:lnTo>
                    <a:pt x="1809022" y="297829"/>
                  </a:lnTo>
                  <a:lnTo>
                    <a:pt x="1848431" y="329933"/>
                  </a:lnTo>
                  <a:lnTo>
                    <a:pt x="1883252" y="365045"/>
                  </a:lnTo>
                  <a:lnTo>
                    <a:pt x="1914067" y="400995"/>
                  </a:lnTo>
                  <a:lnTo>
                    <a:pt x="1965999" y="466729"/>
                  </a:lnTo>
                  <a:lnTo>
                    <a:pt x="1988279" y="492172"/>
                  </a:lnTo>
                  <a:lnTo>
                    <a:pt x="2029871" y="527381"/>
                  </a:lnTo>
                  <a:lnTo>
                    <a:pt x="2068845" y="545246"/>
                  </a:lnTo>
                  <a:lnTo>
                    <a:pt x="2104539" y="545398"/>
                  </a:lnTo>
                  <a:lnTo>
                    <a:pt x="2136295" y="527469"/>
                  </a:lnTo>
                  <a:lnTo>
                    <a:pt x="2149831" y="498122"/>
                  </a:lnTo>
                  <a:lnTo>
                    <a:pt x="2146226" y="455311"/>
                  </a:lnTo>
                  <a:lnTo>
                    <a:pt x="2129970" y="405112"/>
                  </a:lnTo>
                  <a:lnTo>
                    <a:pt x="2105555" y="353605"/>
                  </a:lnTo>
                  <a:lnTo>
                    <a:pt x="2077470" y="306868"/>
                  </a:lnTo>
                  <a:lnTo>
                    <a:pt x="2046668" y="263558"/>
                  </a:lnTo>
                  <a:lnTo>
                    <a:pt x="2014265" y="222866"/>
                  </a:lnTo>
                  <a:lnTo>
                    <a:pt x="1980286" y="184981"/>
                  </a:lnTo>
                  <a:lnTo>
                    <a:pt x="1944754" y="150090"/>
                  </a:lnTo>
                  <a:lnTo>
                    <a:pt x="1907694" y="118381"/>
                  </a:lnTo>
                  <a:lnTo>
                    <a:pt x="1869130" y="90043"/>
                  </a:lnTo>
                  <a:lnTo>
                    <a:pt x="1829087" y="65262"/>
                  </a:lnTo>
                  <a:lnTo>
                    <a:pt x="1787588" y="44227"/>
                  </a:lnTo>
                  <a:lnTo>
                    <a:pt x="1744659" y="27126"/>
                  </a:lnTo>
                  <a:lnTo>
                    <a:pt x="1700322" y="14146"/>
                  </a:lnTo>
                  <a:lnTo>
                    <a:pt x="1654603" y="5474"/>
                  </a:lnTo>
                  <a:lnTo>
                    <a:pt x="1615370" y="633"/>
                  </a:lnTo>
                  <a:lnTo>
                    <a:pt x="1575785" y="0"/>
                  </a:lnTo>
                  <a:close/>
                </a:path>
              </a:pathLst>
            </a:custGeom>
            <a:solidFill>
              <a:srgbClr val="FFC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9642840"/>
              <a:ext cx="2081530" cy="997585"/>
            </a:xfrm>
            <a:custGeom>
              <a:avLst/>
              <a:gdLst/>
              <a:ahLst/>
              <a:cxnLst/>
              <a:rect l="l" t="t" r="r" b="b"/>
              <a:pathLst>
                <a:path w="2081530" h="997584">
                  <a:moveTo>
                    <a:pt x="848117" y="0"/>
                  </a:moveTo>
                  <a:lnTo>
                    <a:pt x="724628" y="1043"/>
                  </a:lnTo>
                  <a:lnTo>
                    <a:pt x="605110" y="3733"/>
                  </a:lnTo>
                  <a:lnTo>
                    <a:pt x="491195" y="7952"/>
                  </a:lnTo>
                  <a:lnTo>
                    <a:pt x="384511" y="13584"/>
                  </a:lnTo>
                  <a:lnTo>
                    <a:pt x="286689" y="20512"/>
                  </a:lnTo>
                  <a:lnTo>
                    <a:pt x="241611" y="24426"/>
                  </a:lnTo>
                  <a:lnTo>
                    <a:pt x="199360" y="28620"/>
                  </a:lnTo>
                  <a:lnTo>
                    <a:pt x="160139" y="33079"/>
                  </a:lnTo>
                  <a:lnTo>
                    <a:pt x="91606" y="42738"/>
                  </a:lnTo>
                  <a:lnTo>
                    <a:pt x="37640" y="53285"/>
                  </a:lnTo>
                  <a:lnTo>
                    <a:pt x="0" y="64560"/>
                  </a:lnTo>
                  <a:lnTo>
                    <a:pt x="0" y="218834"/>
                  </a:lnTo>
                  <a:lnTo>
                    <a:pt x="18186" y="259357"/>
                  </a:lnTo>
                  <a:lnTo>
                    <a:pt x="54075" y="318597"/>
                  </a:lnTo>
                  <a:lnTo>
                    <a:pt x="99676" y="377468"/>
                  </a:lnTo>
                  <a:lnTo>
                    <a:pt x="125857" y="406661"/>
                  </a:lnTo>
                  <a:lnTo>
                    <a:pt x="154153" y="435636"/>
                  </a:lnTo>
                  <a:lnTo>
                    <a:pt x="184459" y="464350"/>
                  </a:lnTo>
                  <a:lnTo>
                    <a:pt x="216670" y="492764"/>
                  </a:lnTo>
                  <a:lnTo>
                    <a:pt x="250682" y="520833"/>
                  </a:lnTo>
                  <a:lnTo>
                    <a:pt x="286390" y="548518"/>
                  </a:lnTo>
                  <a:lnTo>
                    <a:pt x="323690" y="575775"/>
                  </a:lnTo>
                  <a:lnTo>
                    <a:pt x="362477" y="602562"/>
                  </a:lnTo>
                  <a:lnTo>
                    <a:pt x="402647" y="628839"/>
                  </a:lnTo>
                  <a:lnTo>
                    <a:pt x="444095" y="654563"/>
                  </a:lnTo>
                  <a:lnTo>
                    <a:pt x="486716" y="679692"/>
                  </a:lnTo>
                  <a:lnTo>
                    <a:pt x="530407" y="704184"/>
                  </a:lnTo>
                  <a:lnTo>
                    <a:pt x="575061" y="727998"/>
                  </a:lnTo>
                  <a:lnTo>
                    <a:pt x="620576" y="751091"/>
                  </a:lnTo>
                  <a:lnTo>
                    <a:pt x="666846" y="773422"/>
                  </a:lnTo>
                  <a:lnTo>
                    <a:pt x="713767" y="794949"/>
                  </a:lnTo>
                  <a:lnTo>
                    <a:pt x="761234" y="815629"/>
                  </a:lnTo>
                  <a:lnTo>
                    <a:pt x="809143" y="835422"/>
                  </a:lnTo>
                  <a:lnTo>
                    <a:pt x="857389" y="854285"/>
                  </a:lnTo>
                  <a:lnTo>
                    <a:pt x="905868" y="872176"/>
                  </a:lnTo>
                  <a:lnTo>
                    <a:pt x="954475" y="889053"/>
                  </a:lnTo>
                  <a:lnTo>
                    <a:pt x="1003105" y="904875"/>
                  </a:lnTo>
                  <a:lnTo>
                    <a:pt x="1051654" y="919599"/>
                  </a:lnTo>
                  <a:lnTo>
                    <a:pt x="1100018" y="933184"/>
                  </a:lnTo>
                  <a:lnTo>
                    <a:pt x="1148091" y="945588"/>
                  </a:lnTo>
                  <a:lnTo>
                    <a:pt x="1195770" y="956769"/>
                  </a:lnTo>
                  <a:lnTo>
                    <a:pt x="1242949" y="966685"/>
                  </a:lnTo>
                  <a:lnTo>
                    <a:pt x="1289525" y="975295"/>
                  </a:lnTo>
                  <a:lnTo>
                    <a:pt x="1335393" y="982555"/>
                  </a:lnTo>
                  <a:lnTo>
                    <a:pt x="1380447" y="988425"/>
                  </a:lnTo>
                  <a:lnTo>
                    <a:pt x="1424584" y="992863"/>
                  </a:lnTo>
                  <a:lnTo>
                    <a:pt x="1467699" y="995826"/>
                  </a:lnTo>
                  <a:lnTo>
                    <a:pt x="1509688" y="997273"/>
                  </a:lnTo>
                  <a:lnTo>
                    <a:pt x="1550446" y="997162"/>
                  </a:lnTo>
                  <a:lnTo>
                    <a:pt x="1589867" y="995451"/>
                  </a:lnTo>
                  <a:lnTo>
                    <a:pt x="1627849" y="992098"/>
                  </a:lnTo>
                  <a:lnTo>
                    <a:pt x="1699074" y="980299"/>
                  </a:lnTo>
                  <a:lnTo>
                    <a:pt x="1763284" y="961430"/>
                  </a:lnTo>
                  <a:lnTo>
                    <a:pt x="1819642" y="935156"/>
                  </a:lnTo>
                  <a:lnTo>
                    <a:pt x="1867311" y="901142"/>
                  </a:lnTo>
                  <a:lnTo>
                    <a:pt x="1905457" y="859053"/>
                  </a:lnTo>
                  <a:lnTo>
                    <a:pt x="1926189" y="819672"/>
                  </a:lnTo>
                  <a:lnTo>
                    <a:pt x="1931205" y="806123"/>
                  </a:lnTo>
                  <a:lnTo>
                    <a:pt x="1940813" y="781600"/>
                  </a:lnTo>
                  <a:lnTo>
                    <a:pt x="1967224" y="710569"/>
                  </a:lnTo>
                  <a:lnTo>
                    <a:pt x="1982777" y="666033"/>
                  </a:lnTo>
                  <a:lnTo>
                    <a:pt x="1999061" y="616800"/>
                  </a:lnTo>
                  <a:lnTo>
                    <a:pt x="2015451" y="563854"/>
                  </a:lnTo>
                  <a:lnTo>
                    <a:pt x="2031322" y="508183"/>
                  </a:lnTo>
                  <a:lnTo>
                    <a:pt x="2046050" y="450772"/>
                  </a:lnTo>
                  <a:lnTo>
                    <a:pt x="2059009" y="392608"/>
                  </a:lnTo>
                  <a:lnTo>
                    <a:pt x="2069574" y="334677"/>
                  </a:lnTo>
                  <a:lnTo>
                    <a:pt x="2077120" y="277966"/>
                  </a:lnTo>
                  <a:lnTo>
                    <a:pt x="2081022" y="223460"/>
                  </a:lnTo>
                  <a:lnTo>
                    <a:pt x="2079524" y="205926"/>
                  </a:lnTo>
                  <a:lnTo>
                    <a:pt x="2046345" y="158268"/>
                  </a:lnTo>
                  <a:lnTo>
                    <a:pt x="2002358" y="130472"/>
                  </a:lnTo>
                  <a:lnTo>
                    <a:pt x="1942780" y="105720"/>
                  </a:lnTo>
                  <a:lnTo>
                    <a:pt x="1869241" y="83896"/>
                  </a:lnTo>
                  <a:lnTo>
                    <a:pt x="1827745" y="74045"/>
                  </a:lnTo>
                  <a:lnTo>
                    <a:pt x="1783370" y="64883"/>
                  </a:lnTo>
                  <a:lnTo>
                    <a:pt x="1736320" y="56394"/>
                  </a:lnTo>
                  <a:lnTo>
                    <a:pt x="1686799" y="48565"/>
                  </a:lnTo>
                  <a:lnTo>
                    <a:pt x="1635010" y="41380"/>
                  </a:lnTo>
                  <a:lnTo>
                    <a:pt x="1581157" y="34825"/>
                  </a:lnTo>
                  <a:lnTo>
                    <a:pt x="1525444" y="28885"/>
                  </a:lnTo>
                  <a:lnTo>
                    <a:pt x="1468075" y="23546"/>
                  </a:lnTo>
                  <a:lnTo>
                    <a:pt x="1409253" y="18794"/>
                  </a:lnTo>
                  <a:lnTo>
                    <a:pt x="1349182" y="14613"/>
                  </a:lnTo>
                  <a:lnTo>
                    <a:pt x="1226110" y="7908"/>
                  </a:lnTo>
                  <a:lnTo>
                    <a:pt x="1100488" y="3315"/>
                  </a:lnTo>
                  <a:lnTo>
                    <a:pt x="973947" y="718"/>
                  </a:lnTo>
                  <a:lnTo>
                    <a:pt x="848117" y="0"/>
                  </a:lnTo>
                  <a:close/>
                </a:path>
              </a:pathLst>
            </a:custGeom>
            <a:solidFill>
              <a:srgbClr val="4221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07184" y="10072595"/>
              <a:ext cx="290830" cy="285750"/>
            </a:xfrm>
            <a:custGeom>
              <a:avLst/>
              <a:gdLst/>
              <a:ahLst/>
              <a:cxnLst/>
              <a:rect l="l" t="t" r="r" b="b"/>
              <a:pathLst>
                <a:path w="290829" h="285750">
                  <a:moveTo>
                    <a:pt x="0" y="0"/>
                  </a:moveTo>
                  <a:lnTo>
                    <a:pt x="47171" y="28046"/>
                  </a:lnTo>
                  <a:lnTo>
                    <a:pt x="91334" y="59173"/>
                  </a:lnTo>
                  <a:lnTo>
                    <a:pt x="133005" y="93233"/>
                  </a:lnTo>
                  <a:lnTo>
                    <a:pt x="172696" y="130079"/>
                  </a:lnTo>
                  <a:lnTo>
                    <a:pt x="199481" y="163263"/>
                  </a:lnTo>
                  <a:lnTo>
                    <a:pt x="222544" y="200506"/>
                  </a:lnTo>
                  <a:lnTo>
                    <a:pt x="241061" y="241268"/>
                  </a:lnTo>
                  <a:lnTo>
                    <a:pt x="254212" y="285007"/>
                  </a:lnTo>
                  <a:lnTo>
                    <a:pt x="259604" y="285237"/>
                  </a:lnTo>
                  <a:lnTo>
                    <a:pt x="266881" y="283760"/>
                  </a:lnTo>
                  <a:lnTo>
                    <a:pt x="272274" y="283991"/>
                  </a:lnTo>
                  <a:lnTo>
                    <a:pt x="277824" y="280630"/>
                  </a:lnTo>
                  <a:lnTo>
                    <a:pt x="285017" y="280944"/>
                  </a:lnTo>
                  <a:lnTo>
                    <a:pt x="290493" y="279384"/>
                  </a:lnTo>
                  <a:lnTo>
                    <a:pt x="278221" y="231662"/>
                  </a:lnTo>
                  <a:lnTo>
                    <a:pt x="259397" y="187030"/>
                  </a:lnTo>
                  <a:lnTo>
                    <a:pt x="235002" y="146208"/>
                  </a:lnTo>
                  <a:lnTo>
                    <a:pt x="206014" y="109912"/>
                  </a:lnTo>
                  <a:lnTo>
                    <a:pt x="169308" y="79994"/>
                  </a:lnTo>
                  <a:lnTo>
                    <a:pt x="130098" y="53945"/>
                  </a:lnTo>
                  <a:lnTo>
                    <a:pt x="88641" y="31864"/>
                  </a:lnTo>
                  <a:lnTo>
                    <a:pt x="45190" y="13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A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4140" y="10269796"/>
              <a:ext cx="225605" cy="25363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874741" y="9822563"/>
              <a:ext cx="440690" cy="735330"/>
            </a:xfrm>
            <a:custGeom>
              <a:avLst/>
              <a:gdLst/>
              <a:ahLst/>
              <a:cxnLst/>
              <a:rect l="l" t="t" r="r" b="b"/>
              <a:pathLst>
                <a:path w="440689" h="735329">
                  <a:moveTo>
                    <a:pt x="112698" y="0"/>
                  </a:moveTo>
                  <a:lnTo>
                    <a:pt x="0" y="640148"/>
                  </a:lnTo>
                  <a:lnTo>
                    <a:pt x="275143" y="735077"/>
                  </a:lnTo>
                  <a:lnTo>
                    <a:pt x="288900" y="704427"/>
                  </a:lnTo>
                  <a:lnTo>
                    <a:pt x="317248" y="635246"/>
                  </a:lnTo>
                  <a:lnTo>
                    <a:pt x="331502" y="596777"/>
                  </a:lnTo>
                  <a:lnTo>
                    <a:pt x="345585" y="555764"/>
                  </a:lnTo>
                  <a:lnTo>
                    <a:pt x="359330" y="512237"/>
                  </a:lnTo>
                  <a:lnTo>
                    <a:pt x="372569" y="466228"/>
                  </a:lnTo>
                  <a:lnTo>
                    <a:pt x="385133" y="417768"/>
                  </a:lnTo>
                  <a:lnTo>
                    <a:pt x="396855" y="366888"/>
                  </a:lnTo>
                  <a:lnTo>
                    <a:pt x="407567" y="313619"/>
                  </a:lnTo>
                  <a:lnTo>
                    <a:pt x="417100" y="257991"/>
                  </a:lnTo>
                  <a:lnTo>
                    <a:pt x="425287" y="200037"/>
                  </a:lnTo>
                  <a:lnTo>
                    <a:pt x="431960" y="139787"/>
                  </a:lnTo>
                  <a:lnTo>
                    <a:pt x="436951" y="77272"/>
                  </a:lnTo>
                  <a:lnTo>
                    <a:pt x="440091" y="12523"/>
                  </a:lnTo>
                  <a:lnTo>
                    <a:pt x="1126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84350" y="6878206"/>
              <a:ext cx="491490" cy="1689735"/>
            </a:xfrm>
            <a:custGeom>
              <a:avLst/>
              <a:gdLst/>
              <a:ahLst/>
              <a:cxnLst/>
              <a:rect l="l" t="t" r="r" b="b"/>
              <a:pathLst>
                <a:path w="491490" h="1689734">
                  <a:moveTo>
                    <a:pt x="357020" y="0"/>
                  </a:moveTo>
                  <a:lnTo>
                    <a:pt x="275815" y="16646"/>
                  </a:lnTo>
                  <a:lnTo>
                    <a:pt x="258691" y="96107"/>
                  </a:lnTo>
                  <a:lnTo>
                    <a:pt x="272630" y="183805"/>
                  </a:lnTo>
                  <a:lnTo>
                    <a:pt x="284614" y="225165"/>
                  </a:lnTo>
                  <a:lnTo>
                    <a:pt x="285267" y="284614"/>
                  </a:lnTo>
                  <a:lnTo>
                    <a:pt x="285269" y="331615"/>
                  </a:lnTo>
                  <a:lnTo>
                    <a:pt x="284536" y="370028"/>
                  </a:lnTo>
                  <a:lnTo>
                    <a:pt x="280525" y="436522"/>
                  </a:lnTo>
                  <a:lnTo>
                    <a:pt x="266872" y="568305"/>
                  </a:lnTo>
                  <a:lnTo>
                    <a:pt x="259945" y="636210"/>
                  </a:lnTo>
                  <a:lnTo>
                    <a:pt x="252009" y="689037"/>
                  </a:lnTo>
                  <a:lnTo>
                    <a:pt x="239616" y="737582"/>
                  </a:lnTo>
                  <a:lnTo>
                    <a:pt x="223486" y="782480"/>
                  </a:lnTo>
                  <a:lnTo>
                    <a:pt x="204337" y="824365"/>
                  </a:lnTo>
                  <a:lnTo>
                    <a:pt x="182889" y="863872"/>
                  </a:lnTo>
                  <a:lnTo>
                    <a:pt x="159861" y="901635"/>
                  </a:lnTo>
                  <a:lnTo>
                    <a:pt x="135972" y="938288"/>
                  </a:lnTo>
                  <a:lnTo>
                    <a:pt x="111941" y="974465"/>
                  </a:lnTo>
                  <a:lnTo>
                    <a:pt x="88487" y="1010802"/>
                  </a:lnTo>
                  <a:lnTo>
                    <a:pt x="66329" y="1047932"/>
                  </a:lnTo>
                  <a:lnTo>
                    <a:pt x="46186" y="1086490"/>
                  </a:lnTo>
                  <a:lnTo>
                    <a:pt x="28778" y="1127110"/>
                  </a:lnTo>
                  <a:lnTo>
                    <a:pt x="14823" y="1170426"/>
                  </a:lnTo>
                  <a:lnTo>
                    <a:pt x="5041" y="1217072"/>
                  </a:lnTo>
                  <a:lnTo>
                    <a:pt x="0" y="1267099"/>
                  </a:lnTo>
                  <a:lnTo>
                    <a:pt x="228" y="1316126"/>
                  </a:lnTo>
                  <a:lnTo>
                    <a:pt x="5538" y="1363770"/>
                  </a:lnTo>
                  <a:lnTo>
                    <a:pt x="15736" y="1409652"/>
                  </a:lnTo>
                  <a:lnTo>
                    <a:pt x="30634" y="1453388"/>
                  </a:lnTo>
                  <a:lnTo>
                    <a:pt x="50039" y="1494598"/>
                  </a:lnTo>
                  <a:lnTo>
                    <a:pt x="73762" y="1532899"/>
                  </a:lnTo>
                  <a:lnTo>
                    <a:pt x="101611" y="1567910"/>
                  </a:lnTo>
                  <a:lnTo>
                    <a:pt x="133396" y="1599249"/>
                  </a:lnTo>
                  <a:lnTo>
                    <a:pt x="168927" y="1626535"/>
                  </a:lnTo>
                  <a:lnTo>
                    <a:pt x="208012" y="1649385"/>
                  </a:lnTo>
                  <a:lnTo>
                    <a:pt x="250460" y="1667419"/>
                  </a:lnTo>
                  <a:lnTo>
                    <a:pt x="296082" y="1680254"/>
                  </a:lnTo>
                  <a:lnTo>
                    <a:pt x="344686" y="1687508"/>
                  </a:lnTo>
                  <a:lnTo>
                    <a:pt x="381603" y="1689593"/>
                  </a:lnTo>
                  <a:lnTo>
                    <a:pt x="418487" y="1689274"/>
                  </a:lnTo>
                  <a:lnTo>
                    <a:pt x="455100" y="1686255"/>
                  </a:lnTo>
                  <a:lnTo>
                    <a:pt x="491205" y="1680242"/>
                  </a:lnTo>
                  <a:lnTo>
                    <a:pt x="466366" y="1651098"/>
                  </a:lnTo>
                  <a:lnTo>
                    <a:pt x="454070" y="1636427"/>
                  </a:lnTo>
                  <a:lnTo>
                    <a:pt x="443987" y="1624192"/>
                  </a:lnTo>
                  <a:lnTo>
                    <a:pt x="400677" y="1624192"/>
                  </a:lnTo>
                  <a:lnTo>
                    <a:pt x="379881" y="1623988"/>
                  </a:lnTo>
                  <a:lnTo>
                    <a:pt x="311187" y="1615110"/>
                  </a:lnTo>
                  <a:lnTo>
                    <a:pt x="266185" y="1599437"/>
                  </a:lnTo>
                  <a:lnTo>
                    <a:pt x="224504" y="1576775"/>
                  </a:lnTo>
                  <a:lnTo>
                    <a:pt x="186610" y="1548018"/>
                  </a:lnTo>
                  <a:lnTo>
                    <a:pt x="152973" y="1514057"/>
                  </a:lnTo>
                  <a:lnTo>
                    <a:pt x="124061" y="1475785"/>
                  </a:lnTo>
                  <a:lnTo>
                    <a:pt x="100342" y="1434094"/>
                  </a:lnTo>
                  <a:lnTo>
                    <a:pt x="82283" y="1389877"/>
                  </a:lnTo>
                  <a:lnTo>
                    <a:pt x="70354" y="1344025"/>
                  </a:lnTo>
                  <a:lnTo>
                    <a:pt x="65023" y="1297431"/>
                  </a:lnTo>
                  <a:lnTo>
                    <a:pt x="66757" y="1250988"/>
                  </a:lnTo>
                  <a:lnTo>
                    <a:pt x="73858" y="1210818"/>
                  </a:lnTo>
                  <a:lnTo>
                    <a:pt x="85026" y="1172779"/>
                  </a:lnTo>
                  <a:lnTo>
                    <a:pt x="99661" y="1136329"/>
                  </a:lnTo>
                  <a:lnTo>
                    <a:pt x="117161" y="1100924"/>
                  </a:lnTo>
                  <a:lnTo>
                    <a:pt x="136925" y="1066022"/>
                  </a:lnTo>
                  <a:lnTo>
                    <a:pt x="158353" y="1031081"/>
                  </a:lnTo>
                  <a:lnTo>
                    <a:pt x="180843" y="995556"/>
                  </a:lnTo>
                  <a:lnTo>
                    <a:pt x="203795" y="958906"/>
                  </a:lnTo>
                  <a:lnTo>
                    <a:pt x="226607" y="920587"/>
                  </a:lnTo>
                  <a:lnTo>
                    <a:pt x="248679" y="880057"/>
                  </a:lnTo>
                  <a:lnTo>
                    <a:pt x="269409" y="836773"/>
                  </a:lnTo>
                  <a:lnTo>
                    <a:pt x="288197" y="790191"/>
                  </a:lnTo>
                  <a:lnTo>
                    <a:pt x="304441" y="739770"/>
                  </a:lnTo>
                  <a:lnTo>
                    <a:pt x="317541" y="684966"/>
                  </a:lnTo>
                  <a:lnTo>
                    <a:pt x="326896" y="625237"/>
                  </a:lnTo>
                  <a:lnTo>
                    <a:pt x="347054" y="422925"/>
                  </a:lnTo>
                  <a:lnTo>
                    <a:pt x="353711" y="300764"/>
                  </a:lnTo>
                  <a:lnTo>
                    <a:pt x="353120" y="240703"/>
                  </a:lnTo>
                  <a:lnTo>
                    <a:pt x="351534" y="224694"/>
                  </a:lnTo>
                  <a:lnTo>
                    <a:pt x="385479" y="164309"/>
                  </a:lnTo>
                  <a:lnTo>
                    <a:pt x="328546" y="164309"/>
                  </a:lnTo>
                  <a:lnTo>
                    <a:pt x="313832" y="157961"/>
                  </a:lnTo>
                  <a:lnTo>
                    <a:pt x="304467" y="125545"/>
                  </a:lnTo>
                  <a:lnTo>
                    <a:pt x="303075" y="87765"/>
                  </a:lnTo>
                  <a:lnTo>
                    <a:pt x="307623" y="64261"/>
                  </a:lnTo>
                  <a:lnTo>
                    <a:pt x="316967" y="51706"/>
                  </a:lnTo>
                  <a:lnTo>
                    <a:pt x="329963" y="46773"/>
                  </a:lnTo>
                  <a:lnTo>
                    <a:pt x="435526" y="46773"/>
                  </a:lnTo>
                  <a:lnTo>
                    <a:pt x="417718" y="19643"/>
                  </a:lnTo>
                  <a:lnTo>
                    <a:pt x="357020" y="0"/>
                  </a:lnTo>
                  <a:close/>
                </a:path>
                <a:path w="491490" h="1689734">
                  <a:moveTo>
                    <a:pt x="441897" y="1621657"/>
                  </a:moveTo>
                  <a:lnTo>
                    <a:pt x="421369" y="1623440"/>
                  </a:lnTo>
                  <a:lnTo>
                    <a:pt x="400677" y="1624192"/>
                  </a:lnTo>
                  <a:lnTo>
                    <a:pt x="443987" y="1624192"/>
                  </a:lnTo>
                  <a:lnTo>
                    <a:pt x="441897" y="1621657"/>
                  </a:lnTo>
                  <a:close/>
                </a:path>
                <a:path w="491490" h="1689734">
                  <a:moveTo>
                    <a:pt x="435526" y="46773"/>
                  </a:moveTo>
                  <a:lnTo>
                    <a:pt x="329963" y="46773"/>
                  </a:lnTo>
                  <a:lnTo>
                    <a:pt x="343346" y="51147"/>
                  </a:lnTo>
                  <a:lnTo>
                    <a:pt x="351786" y="67300"/>
                  </a:lnTo>
                  <a:lnTo>
                    <a:pt x="354982" y="92474"/>
                  </a:lnTo>
                  <a:lnTo>
                    <a:pt x="352633" y="123912"/>
                  </a:lnTo>
                  <a:lnTo>
                    <a:pt x="343262" y="150866"/>
                  </a:lnTo>
                  <a:lnTo>
                    <a:pt x="328546" y="164309"/>
                  </a:lnTo>
                  <a:lnTo>
                    <a:pt x="385479" y="164309"/>
                  </a:lnTo>
                  <a:lnTo>
                    <a:pt x="415489" y="110925"/>
                  </a:lnTo>
                  <a:lnTo>
                    <a:pt x="437379" y="49596"/>
                  </a:lnTo>
                  <a:lnTo>
                    <a:pt x="435526" y="467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29867" y="8068495"/>
              <a:ext cx="3117215" cy="3062605"/>
            </a:xfrm>
            <a:custGeom>
              <a:avLst/>
              <a:gdLst/>
              <a:ahLst/>
              <a:cxnLst/>
              <a:rect l="l" t="t" r="r" b="b"/>
              <a:pathLst>
                <a:path w="3117215" h="3062604">
                  <a:moveTo>
                    <a:pt x="1146465" y="0"/>
                  </a:moveTo>
                  <a:lnTo>
                    <a:pt x="1102657" y="8239"/>
                  </a:lnTo>
                  <a:lnTo>
                    <a:pt x="1062508" y="26883"/>
                  </a:lnTo>
                  <a:lnTo>
                    <a:pt x="1028593" y="54962"/>
                  </a:lnTo>
                  <a:lnTo>
                    <a:pt x="46036" y="1114993"/>
                  </a:lnTo>
                  <a:lnTo>
                    <a:pt x="20825" y="1152302"/>
                  </a:lnTo>
                  <a:lnTo>
                    <a:pt x="5373" y="1196815"/>
                  </a:lnTo>
                  <a:lnTo>
                    <a:pt x="0" y="1244727"/>
                  </a:lnTo>
                  <a:lnTo>
                    <a:pt x="5027" y="1292235"/>
                  </a:lnTo>
                  <a:lnTo>
                    <a:pt x="20775" y="1335533"/>
                  </a:lnTo>
                  <a:lnTo>
                    <a:pt x="47565" y="1370818"/>
                  </a:lnTo>
                  <a:lnTo>
                    <a:pt x="992290" y="2246173"/>
                  </a:lnTo>
                  <a:lnTo>
                    <a:pt x="1086105" y="2332182"/>
                  </a:lnTo>
                  <a:lnTo>
                    <a:pt x="1749819" y="2932953"/>
                  </a:lnTo>
                  <a:lnTo>
                    <a:pt x="1842683" y="3017825"/>
                  </a:lnTo>
                  <a:lnTo>
                    <a:pt x="1878661" y="3042714"/>
                  </a:lnTo>
                  <a:lnTo>
                    <a:pt x="1919715" y="3057498"/>
                  </a:lnTo>
                  <a:lnTo>
                    <a:pt x="1963094" y="3062033"/>
                  </a:lnTo>
                  <a:lnTo>
                    <a:pt x="2006049" y="3056178"/>
                  </a:lnTo>
                  <a:lnTo>
                    <a:pt x="2045828" y="3039790"/>
                  </a:lnTo>
                  <a:lnTo>
                    <a:pt x="2079681" y="3012726"/>
                  </a:lnTo>
                  <a:lnTo>
                    <a:pt x="2210262" y="2874039"/>
                  </a:lnTo>
                  <a:lnTo>
                    <a:pt x="2302734" y="2775365"/>
                  </a:lnTo>
                  <a:lnTo>
                    <a:pt x="2401147" y="2669504"/>
                  </a:lnTo>
                  <a:lnTo>
                    <a:pt x="2589666" y="2465847"/>
                  </a:lnTo>
                  <a:lnTo>
                    <a:pt x="2710580" y="2334226"/>
                  </a:lnTo>
                  <a:lnTo>
                    <a:pt x="2935079" y="2087598"/>
                  </a:lnTo>
                  <a:lnTo>
                    <a:pt x="3076132" y="1931659"/>
                  </a:lnTo>
                  <a:lnTo>
                    <a:pt x="3101250" y="1894692"/>
                  </a:lnTo>
                  <a:lnTo>
                    <a:pt x="3114659" y="1854183"/>
                  </a:lnTo>
                  <a:lnTo>
                    <a:pt x="3116911" y="1812281"/>
                  </a:lnTo>
                  <a:lnTo>
                    <a:pt x="3108560" y="1771132"/>
                  </a:lnTo>
                  <a:lnTo>
                    <a:pt x="3090158" y="1732885"/>
                  </a:lnTo>
                  <a:lnTo>
                    <a:pt x="3062258" y="1699687"/>
                  </a:lnTo>
                  <a:lnTo>
                    <a:pt x="2170683" y="877566"/>
                  </a:lnTo>
                  <a:lnTo>
                    <a:pt x="1274114" y="47371"/>
                  </a:lnTo>
                  <a:lnTo>
                    <a:pt x="1234766" y="18598"/>
                  </a:lnTo>
                  <a:lnTo>
                    <a:pt x="1191359" y="3130"/>
                  </a:lnTo>
                  <a:lnTo>
                    <a:pt x="1146465" y="0"/>
                  </a:lnTo>
                  <a:close/>
                </a:path>
              </a:pathLst>
            </a:custGeom>
            <a:solidFill>
              <a:srgbClr val="F97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460417" y="9625046"/>
              <a:ext cx="641350" cy="633095"/>
            </a:xfrm>
            <a:custGeom>
              <a:avLst/>
              <a:gdLst/>
              <a:ahLst/>
              <a:cxnLst/>
              <a:rect l="l" t="t" r="r" b="b"/>
              <a:pathLst>
                <a:path w="641350" h="633095">
                  <a:moveTo>
                    <a:pt x="261227" y="0"/>
                  </a:moveTo>
                  <a:lnTo>
                    <a:pt x="252651" y="345"/>
                  </a:lnTo>
                  <a:lnTo>
                    <a:pt x="0" y="273876"/>
                  </a:lnTo>
                  <a:lnTo>
                    <a:pt x="345" y="282452"/>
                  </a:lnTo>
                  <a:lnTo>
                    <a:pt x="5842" y="287530"/>
                  </a:lnTo>
                  <a:lnTo>
                    <a:pt x="379789" y="632923"/>
                  </a:lnTo>
                  <a:lnTo>
                    <a:pt x="388365" y="632588"/>
                  </a:lnTo>
                  <a:lnTo>
                    <a:pt x="641017" y="359057"/>
                  </a:lnTo>
                  <a:lnTo>
                    <a:pt x="640671" y="350481"/>
                  </a:lnTo>
                  <a:lnTo>
                    <a:pt x="26122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92709" y="7981435"/>
              <a:ext cx="1921510" cy="2920365"/>
            </a:xfrm>
            <a:custGeom>
              <a:avLst/>
              <a:gdLst/>
              <a:ahLst/>
              <a:cxnLst/>
              <a:rect l="l" t="t" r="r" b="b"/>
              <a:pathLst>
                <a:path w="1921509" h="2920365">
                  <a:moveTo>
                    <a:pt x="503694" y="1334287"/>
                  </a:moveTo>
                  <a:lnTo>
                    <a:pt x="114401" y="974712"/>
                  </a:lnTo>
                  <a:lnTo>
                    <a:pt x="0" y="1098588"/>
                  </a:lnTo>
                  <a:lnTo>
                    <a:pt x="389280" y="1458150"/>
                  </a:lnTo>
                  <a:lnTo>
                    <a:pt x="503694" y="1334287"/>
                  </a:lnTo>
                  <a:close/>
                </a:path>
                <a:path w="1921509" h="2920365">
                  <a:moveTo>
                    <a:pt x="934478" y="968819"/>
                  </a:moveTo>
                  <a:lnTo>
                    <a:pt x="932764" y="925601"/>
                  </a:lnTo>
                  <a:lnTo>
                    <a:pt x="917917" y="884567"/>
                  </a:lnTo>
                  <a:lnTo>
                    <a:pt x="905789" y="869099"/>
                  </a:lnTo>
                  <a:lnTo>
                    <a:pt x="905789" y="948309"/>
                  </a:lnTo>
                  <a:lnTo>
                    <a:pt x="899299" y="990650"/>
                  </a:lnTo>
                  <a:lnTo>
                    <a:pt x="876274" y="1028522"/>
                  </a:lnTo>
                  <a:lnTo>
                    <a:pt x="799769" y="1111351"/>
                  </a:lnTo>
                  <a:lnTo>
                    <a:pt x="763854" y="1137285"/>
                  </a:lnTo>
                  <a:lnTo>
                    <a:pt x="722160" y="1147127"/>
                  </a:lnTo>
                  <a:lnTo>
                    <a:pt x="679818" y="1140637"/>
                  </a:lnTo>
                  <a:lnTo>
                    <a:pt x="641946" y="1117650"/>
                  </a:lnTo>
                  <a:lnTo>
                    <a:pt x="419201" y="911898"/>
                  </a:lnTo>
                  <a:lnTo>
                    <a:pt x="393268" y="875969"/>
                  </a:lnTo>
                  <a:lnTo>
                    <a:pt x="383438" y="834275"/>
                  </a:lnTo>
                  <a:lnTo>
                    <a:pt x="389940" y="791933"/>
                  </a:lnTo>
                  <a:lnTo>
                    <a:pt x="412940" y="754062"/>
                  </a:lnTo>
                  <a:lnTo>
                    <a:pt x="489458" y="671233"/>
                  </a:lnTo>
                  <a:lnTo>
                    <a:pt x="525386" y="645287"/>
                  </a:lnTo>
                  <a:lnTo>
                    <a:pt x="567080" y="635457"/>
                  </a:lnTo>
                  <a:lnTo>
                    <a:pt x="609422" y="641946"/>
                  </a:lnTo>
                  <a:lnTo>
                    <a:pt x="647293" y="664972"/>
                  </a:lnTo>
                  <a:lnTo>
                    <a:pt x="870038" y="870699"/>
                  </a:lnTo>
                  <a:lnTo>
                    <a:pt x="895972" y="906614"/>
                  </a:lnTo>
                  <a:lnTo>
                    <a:pt x="905789" y="948309"/>
                  </a:lnTo>
                  <a:lnTo>
                    <a:pt x="905789" y="869099"/>
                  </a:lnTo>
                  <a:lnTo>
                    <a:pt x="667321" y="643280"/>
                  </a:lnTo>
                  <a:lnTo>
                    <a:pt x="629678" y="618337"/>
                  </a:lnTo>
                  <a:lnTo>
                    <a:pt x="587590" y="606780"/>
                  </a:lnTo>
                  <a:lnTo>
                    <a:pt x="544360" y="608495"/>
                  </a:lnTo>
                  <a:lnTo>
                    <a:pt x="503313" y="623341"/>
                  </a:lnTo>
                  <a:lnTo>
                    <a:pt x="467766" y="651205"/>
                  </a:lnTo>
                  <a:lnTo>
                    <a:pt x="391261" y="734034"/>
                  </a:lnTo>
                  <a:lnTo>
                    <a:pt x="366306" y="771677"/>
                  </a:lnTo>
                  <a:lnTo>
                    <a:pt x="354761" y="813777"/>
                  </a:lnTo>
                  <a:lnTo>
                    <a:pt x="356476" y="856996"/>
                  </a:lnTo>
                  <a:lnTo>
                    <a:pt x="371322" y="898042"/>
                  </a:lnTo>
                  <a:lnTo>
                    <a:pt x="399173" y="933589"/>
                  </a:lnTo>
                  <a:lnTo>
                    <a:pt x="621919" y="1139329"/>
                  </a:lnTo>
                  <a:lnTo>
                    <a:pt x="659561" y="1164285"/>
                  </a:lnTo>
                  <a:lnTo>
                    <a:pt x="701649" y="1175829"/>
                  </a:lnTo>
                  <a:lnTo>
                    <a:pt x="744867" y="1174102"/>
                  </a:lnTo>
                  <a:lnTo>
                    <a:pt x="785914" y="1159243"/>
                  </a:lnTo>
                  <a:lnTo>
                    <a:pt x="821448" y="1131379"/>
                  </a:lnTo>
                  <a:lnTo>
                    <a:pt x="897966" y="1048550"/>
                  </a:lnTo>
                  <a:lnTo>
                    <a:pt x="922921" y="1010907"/>
                  </a:lnTo>
                  <a:lnTo>
                    <a:pt x="934478" y="968819"/>
                  </a:lnTo>
                  <a:close/>
                </a:path>
                <a:path w="1921509" h="2920365">
                  <a:moveTo>
                    <a:pt x="976261" y="1770761"/>
                  </a:moveTo>
                  <a:lnTo>
                    <a:pt x="586955" y="1411185"/>
                  </a:lnTo>
                  <a:lnTo>
                    <a:pt x="472541" y="1535061"/>
                  </a:lnTo>
                  <a:lnTo>
                    <a:pt x="861847" y="1894624"/>
                  </a:lnTo>
                  <a:lnTo>
                    <a:pt x="976261" y="1770761"/>
                  </a:lnTo>
                  <a:close/>
                </a:path>
                <a:path w="1921509" h="2920365">
                  <a:moveTo>
                    <a:pt x="1284414" y="108750"/>
                  </a:moveTo>
                  <a:lnTo>
                    <a:pt x="1283550" y="54076"/>
                  </a:lnTo>
                  <a:lnTo>
                    <a:pt x="1279842" y="0"/>
                  </a:lnTo>
                  <a:lnTo>
                    <a:pt x="1158621" y="185801"/>
                  </a:lnTo>
                  <a:lnTo>
                    <a:pt x="1213015" y="196824"/>
                  </a:lnTo>
                  <a:lnTo>
                    <a:pt x="1202359" y="251993"/>
                  </a:lnTo>
                  <a:lnTo>
                    <a:pt x="1186129" y="303593"/>
                  </a:lnTo>
                  <a:lnTo>
                    <a:pt x="1165567" y="350672"/>
                  </a:lnTo>
                  <a:lnTo>
                    <a:pt x="1141984" y="392290"/>
                  </a:lnTo>
                  <a:lnTo>
                    <a:pt x="1108151" y="434924"/>
                  </a:lnTo>
                  <a:lnTo>
                    <a:pt x="1068362" y="468426"/>
                  </a:lnTo>
                  <a:lnTo>
                    <a:pt x="1024572" y="492950"/>
                  </a:lnTo>
                  <a:lnTo>
                    <a:pt x="978712" y="508622"/>
                  </a:lnTo>
                  <a:lnTo>
                    <a:pt x="982840" y="577024"/>
                  </a:lnTo>
                  <a:lnTo>
                    <a:pt x="1026058" y="566191"/>
                  </a:lnTo>
                  <a:lnTo>
                    <a:pt x="1067752" y="548665"/>
                  </a:lnTo>
                  <a:lnTo>
                    <a:pt x="1107414" y="524446"/>
                  </a:lnTo>
                  <a:lnTo>
                    <a:pt x="1144549" y="493610"/>
                  </a:lnTo>
                  <a:lnTo>
                    <a:pt x="1178674" y="456171"/>
                  </a:lnTo>
                  <a:lnTo>
                    <a:pt x="1209268" y="412165"/>
                  </a:lnTo>
                  <a:lnTo>
                    <a:pt x="1235837" y="361632"/>
                  </a:lnTo>
                  <a:lnTo>
                    <a:pt x="1257896" y="304596"/>
                  </a:lnTo>
                  <a:lnTo>
                    <a:pt x="1269187" y="261950"/>
                  </a:lnTo>
                  <a:lnTo>
                    <a:pt x="1277315" y="214122"/>
                  </a:lnTo>
                  <a:lnTo>
                    <a:pt x="1282369" y="162585"/>
                  </a:lnTo>
                  <a:lnTo>
                    <a:pt x="1284414" y="108750"/>
                  </a:lnTo>
                  <a:close/>
                </a:path>
                <a:path w="1921509" h="2920365">
                  <a:moveTo>
                    <a:pt x="1448816" y="2207234"/>
                  </a:moveTo>
                  <a:lnTo>
                    <a:pt x="1059522" y="1847659"/>
                  </a:lnTo>
                  <a:lnTo>
                    <a:pt x="945095" y="1971535"/>
                  </a:lnTo>
                  <a:lnTo>
                    <a:pt x="1334401" y="2331097"/>
                  </a:lnTo>
                  <a:lnTo>
                    <a:pt x="1448816" y="2207234"/>
                  </a:lnTo>
                  <a:close/>
                </a:path>
                <a:path w="1921509" h="2920365">
                  <a:moveTo>
                    <a:pt x="1670685" y="2904845"/>
                  </a:moveTo>
                  <a:lnTo>
                    <a:pt x="1665935" y="2894241"/>
                  </a:lnTo>
                  <a:lnTo>
                    <a:pt x="1654060" y="2882582"/>
                  </a:lnTo>
                  <a:lnTo>
                    <a:pt x="1643557" y="2873044"/>
                  </a:lnTo>
                  <a:lnTo>
                    <a:pt x="1622361" y="2854325"/>
                  </a:lnTo>
                  <a:lnTo>
                    <a:pt x="604240" y="1921903"/>
                  </a:lnTo>
                  <a:lnTo>
                    <a:pt x="593229" y="1918068"/>
                  </a:lnTo>
                  <a:lnTo>
                    <a:pt x="583717" y="1923122"/>
                  </a:lnTo>
                  <a:lnTo>
                    <a:pt x="579462" y="1932990"/>
                  </a:lnTo>
                  <a:lnTo>
                    <a:pt x="584212" y="1943595"/>
                  </a:lnTo>
                  <a:lnTo>
                    <a:pt x="596087" y="1955253"/>
                  </a:lnTo>
                  <a:lnTo>
                    <a:pt x="606590" y="1964791"/>
                  </a:lnTo>
                  <a:lnTo>
                    <a:pt x="627799" y="1983511"/>
                  </a:lnTo>
                  <a:lnTo>
                    <a:pt x="1645907" y="2915932"/>
                  </a:lnTo>
                  <a:lnTo>
                    <a:pt x="1656918" y="2919768"/>
                  </a:lnTo>
                  <a:lnTo>
                    <a:pt x="1666430" y="2914713"/>
                  </a:lnTo>
                  <a:lnTo>
                    <a:pt x="1670685" y="2904845"/>
                  </a:lnTo>
                  <a:close/>
                </a:path>
                <a:path w="1921509" h="2920365">
                  <a:moveTo>
                    <a:pt x="1921370" y="2643708"/>
                  </a:moveTo>
                  <a:lnTo>
                    <a:pt x="1532077" y="2284133"/>
                  </a:lnTo>
                  <a:lnTo>
                    <a:pt x="1417662" y="2408009"/>
                  </a:lnTo>
                  <a:lnTo>
                    <a:pt x="1806956" y="2767571"/>
                  </a:lnTo>
                  <a:lnTo>
                    <a:pt x="1921370" y="26437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56445" y="6889842"/>
              <a:ext cx="471805" cy="136525"/>
            </a:xfrm>
            <a:custGeom>
              <a:avLst/>
              <a:gdLst/>
              <a:ahLst/>
              <a:cxnLst/>
              <a:rect l="l" t="t" r="r" b="b"/>
              <a:pathLst>
                <a:path w="471804" h="136525">
                  <a:moveTo>
                    <a:pt x="471189" y="0"/>
                  </a:moveTo>
                  <a:lnTo>
                    <a:pt x="0" y="136121"/>
                  </a:lnTo>
                  <a:lnTo>
                    <a:pt x="471189" y="73296"/>
                  </a:lnTo>
                  <a:lnTo>
                    <a:pt x="471189" y="0"/>
                  </a:lnTo>
                  <a:close/>
                </a:path>
              </a:pathLst>
            </a:custGeom>
            <a:solidFill>
              <a:srgbClr val="BF69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3393" y="3465"/>
            <a:ext cx="18540705" cy="106316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8067" y="559700"/>
            <a:ext cx="11801475" cy="12014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135" dirty="0"/>
              <a:t>Что</a:t>
            </a:r>
            <a:r>
              <a:rPr spc="-450" dirty="0"/>
              <a:t> </a:t>
            </a:r>
            <a:r>
              <a:rPr spc="-95" dirty="0"/>
              <a:t>грозит</a:t>
            </a:r>
            <a:r>
              <a:rPr spc="-450" dirty="0"/>
              <a:t> </a:t>
            </a:r>
            <a:r>
              <a:rPr spc="-30" dirty="0"/>
              <a:t>дропперам?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0066" y="9776882"/>
            <a:ext cx="453517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05" dirty="0">
                <a:solidFill>
                  <a:srgbClr val="2F2F45"/>
                </a:solidFill>
                <a:latin typeface="Tahoma"/>
                <a:cs typeface="Tahoma"/>
              </a:rPr>
              <a:t>Уголовное</a:t>
            </a:r>
            <a:r>
              <a:rPr sz="3300" b="1" spc="-17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70" dirty="0">
                <a:solidFill>
                  <a:srgbClr val="2F2F45"/>
                </a:solidFill>
                <a:latin typeface="Tahoma"/>
                <a:cs typeface="Tahoma"/>
              </a:rPr>
              <a:t>наказание</a:t>
            </a:r>
            <a:endParaRPr sz="33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67339" y="2784627"/>
            <a:ext cx="4617720" cy="7833995"/>
            <a:chOff x="1367339" y="2784627"/>
            <a:chExt cx="4617720" cy="7833995"/>
          </a:xfrm>
        </p:grpSpPr>
        <p:sp>
          <p:nvSpPr>
            <p:cNvPr id="6" name="object 6"/>
            <p:cNvSpPr/>
            <p:nvPr/>
          </p:nvSpPr>
          <p:spPr>
            <a:xfrm>
              <a:off x="1760898" y="2784627"/>
              <a:ext cx="2449195" cy="351790"/>
            </a:xfrm>
            <a:custGeom>
              <a:avLst/>
              <a:gdLst/>
              <a:ahLst/>
              <a:cxnLst/>
              <a:rect l="l" t="t" r="r" b="b"/>
              <a:pathLst>
                <a:path w="2449195" h="351789">
                  <a:moveTo>
                    <a:pt x="2255522" y="0"/>
                  </a:moveTo>
                  <a:lnTo>
                    <a:pt x="193271" y="0"/>
                  </a:lnTo>
                  <a:lnTo>
                    <a:pt x="148804" y="5106"/>
                  </a:lnTo>
                  <a:lnTo>
                    <a:pt x="108065" y="19664"/>
                  </a:lnTo>
                  <a:lnTo>
                    <a:pt x="72188" y="42534"/>
                  </a:lnTo>
                  <a:lnTo>
                    <a:pt x="42308" y="72573"/>
                  </a:lnTo>
                  <a:lnTo>
                    <a:pt x="19560" y="108640"/>
                  </a:lnTo>
                  <a:lnTo>
                    <a:pt x="5079" y="149596"/>
                  </a:lnTo>
                  <a:lnTo>
                    <a:pt x="0" y="194297"/>
                  </a:lnTo>
                  <a:lnTo>
                    <a:pt x="0" y="351727"/>
                  </a:lnTo>
                  <a:lnTo>
                    <a:pt x="2448794" y="351727"/>
                  </a:lnTo>
                  <a:lnTo>
                    <a:pt x="2448794" y="194297"/>
                  </a:lnTo>
                  <a:lnTo>
                    <a:pt x="2443715" y="149596"/>
                  </a:lnTo>
                  <a:lnTo>
                    <a:pt x="2429234" y="108640"/>
                  </a:lnTo>
                  <a:lnTo>
                    <a:pt x="2406486" y="72573"/>
                  </a:lnTo>
                  <a:lnTo>
                    <a:pt x="2376606" y="42534"/>
                  </a:lnTo>
                  <a:lnTo>
                    <a:pt x="2340729" y="19664"/>
                  </a:lnTo>
                  <a:lnTo>
                    <a:pt x="2299989" y="5106"/>
                  </a:lnTo>
                  <a:lnTo>
                    <a:pt x="2255522" y="0"/>
                  </a:lnTo>
                  <a:close/>
                </a:path>
              </a:pathLst>
            </a:custGeom>
            <a:solidFill>
              <a:srgbClr val="FC9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3833" y="2902338"/>
              <a:ext cx="115682" cy="116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7482" y="2902338"/>
              <a:ext cx="115661" cy="1163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9700" y="2902338"/>
              <a:ext cx="115682" cy="1163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31174" y="3425399"/>
              <a:ext cx="1873885" cy="1471930"/>
            </a:xfrm>
            <a:custGeom>
              <a:avLst/>
              <a:gdLst/>
              <a:ahLst/>
              <a:cxnLst/>
              <a:rect l="l" t="t" r="r" b="b"/>
              <a:pathLst>
                <a:path w="1873885" h="1471929">
                  <a:moveTo>
                    <a:pt x="1873796" y="1379359"/>
                  </a:moveTo>
                  <a:lnTo>
                    <a:pt x="1869287" y="1357033"/>
                  </a:lnTo>
                  <a:lnTo>
                    <a:pt x="1856994" y="1338808"/>
                  </a:lnTo>
                  <a:lnTo>
                    <a:pt x="1838769" y="1326515"/>
                  </a:lnTo>
                  <a:lnTo>
                    <a:pt x="1816442" y="1322006"/>
                  </a:lnTo>
                  <a:lnTo>
                    <a:pt x="57340" y="1322006"/>
                  </a:lnTo>
                  <a:lnTo>
                    <a:pt x="35013" y="1326515"/>
                  </a:lnTo>
                  <a:lnTo>
                    <a:pt x="16789" y="1338808"/>
                  </a:lnTo>
                  <a:lnTo>
                    <a:pt x="4495" y="1357033"/>
                  </a:lnTo>
                  <a:lnTo>
                    <a:pt x="0" y="1379359"/>
                  </a:lnTo>
                  <a:lnTo>
                    <a:pt x="0" y="1414081"/>
                  </a:lnTo>
                  <a:lnTo>
                    <a:pt x="4495" y="1436420"/>
                  </a:lnTo>
                  <a:lnTo>
                    <a:pt x="16789" y="1454645"/>
                  </a:lnTo>
                  <a:lnTo>
                    <a:pt x="35013" y="1466938"/>
                  </a:lnTo>
                  <a:lnTo>
                    <a:pt x="57340" y="1471447"/>
                  </a:lnTo>
                  <a:lnTo>
                    <a:pt x="1816442" y="1471447"/>
                  </a:lnTo>
                  <a:lnTo>
                    <a:pt x="1838769" y="1466938"/>
                  </a:lnTo>
                  <a:lnTo>
                    <a:pt x="1856994" y="1454645"/>
                  </a:lnTo>
                  <a:lnTo>
                    <a:pt x="1869287" y="1436420"/>
                  </a:lnTo>
                  <a:lnTo>
                    <a:pt x="1873796" y="1414081"/>
                  </a:lnTo>
                  <a:lnTo>
                    <a:pt x="1873796" y="1379359"/>
                  </a:lnTo>
                  <a:close/>
                </a:path>
                <a:path w="1873885" h="1471929">
                  <a:moveTo>
                    <a:pt x="1873796" y="1114958"/>
                  </a:moveTo>
                  <a:lnTo>
                    <a:pt x="1869287" y="1092631"/>
                  </a:lnTo>
                  <a:lnTo>
                    <a:pt x="1856994" y="1074407"/>
                  </a:lnTo>
                  <a:lnTo>
                    <a:pt x="1838769" y="1062113"/>
                  </a:lnTo>
                  <a:lnTo>
                    <a:pt x="1816442" y="1057605"/>
                  </a:lnTo>
                  <a:lnTo>
                    <a:pt x="57340" y="1057605"/>
                  </a:lnTo>
                  <a:lnTo>
                    <a:pt x="35013" y="1062113"/>
                  </a:lnTo>
                  <a:lnTo>
                    <a:pt x="16789" y="1074407"/>
                  </a:lnTo>
                  <a:lnTo>
                    <a:pt x="4495" y="1092631"/>
                  </a:lnTo>
                  <a:lnTo>
                    <a:pt x="0" y="1114958"/>
                  </a:lnTo>
                  <a:lnTo>
                    <a:pt x="0" y="1149680"/>
                  </a:lnTo>
                  <a:lnTo>
                    <a:pt x="4495" y="1172006"/>
                  </a:lnTo>
                  <a:lnTo>
                    <a:pt x="16789" y="1190244"/>
                  </a:lnTo>
                  <a:lnTo>
                    <a:pt x="35013" y="1202537"/>
                  </a:lnTo>
                  <a:lnTo>
                    <a:pt x="57340" y="1207046"/>
                  </a:lnTo>
                  <a:lnTo>
                    <a:pt x="1816442" y="1207046"/>
                  </a:lnTo>
                  <a:lnTo>
                    <a:pt x="1838769" y="1202537"/>
                  </a:lnTo>
                  <a:lnTo>
                    <a:pt x="1856994" y="1190244"/>
                  </a:lnTo>
                  <a:lnTo>
                    <a:pt x="1869287" y="1172006"/>
                  </a:lnTo>
                  <a:lnTo>
                    <a:pt x="1873796" y="1149680"/>
                  </a:lnTo>
                  <a:lnTo>
                    <a:pt x="1873796" y="1114958"/>
                  </a:lnTo>
                  <a:close/>
                </a:path>
                <a:path w="1873885" h="1471929">
                  <a:moveTo>
                    <a:pt x="1873796" y="850544"/>
                  </a:moveTo>
                  <a:lnTo>
                    <a:pt x="1869287" y="828230"/>
                  </a:lnTo>
                  <a:lnTo>
                    <a:pt x="1856994" y="809993"/>
                  </a:lnTo>
                  <a:lnTo>
                    <a:pt x="1838769" y="797712"/>
                  </a:lnTo>
                  <a:lnTo>
                    <a:pt x="1816442" y="793203"/>
                  </a:lnTo>
                  <a:lnTo>
                    <a:pt x="57340" y="793203"/>
                  </a:lnTo>
                  <a:lnTo>
                    <a:pt x="35013" y="797712"/>
                  </a:lnTo>
                  <a:lnTo>
                    <a:pt x="16789" y="809993"/>
                  </a:lnTo>
                  <a:lnTo>
                    <a:pt x="4495" y="828230"/>
                  </a:lnTo>
                  <a:lnTo>
                    <a:pt x="0" y="850544"/>
                  </a:lnTo>
                  <a:lnTo>
                    <a:pt x="0" y="885278"/>
                  </a:lnTo>
                  <a:lnTo>
                    <a:pt x="4495" y="907605"/>
                  </a:lnTo>
                  <a:lnTo>
                    <a:pt x="16789" y="925842"/>
                  </a:lnTo>
                  <a:lnTo>
                    <a:pt x="35013" y="938136"/>
                  </a:lnTo>
                  <a:lnTo>
                    <a:pt x="57340" y="942644"/>
                  </a:lnTo>
                  <a:lnTo>
                    <a:pt x="1816442" y="942644"/>
                  </a:lnTo>
                  <a:lnTo>
                    <a:pt x="1838769" y="938136"/>
                  </a:lnTo>
                  <a:lnTo>
                    <a:pt x="1856994" y="925842"/>
                  </a:lnTo>
                  <a:lnTo>
                    <a:pt x="1869287" y="907605"/>
                  </a:lnTo>
                  <a:lnTo>
                    <a:pt x="1873796" y="885278"/>
                  </a:lnTo>
                  <a:lnTo>
                    <a:pt x="1873796" y="850544"/>
                  </a:lnTo>
                  <a:close/>
                </a:path>
                <a:path w="1873885" h="1471929">
                  <a:moveTo>
                    <a:pt x="1873796" y="586143"/>
                  </a:moveTo>
                  <a:lnTo>
                    <a:pt x="1869287" y="563829"/>
                  </a:lnTo>
                  <a:lnTo>
                    <a:pt x="1856994" y="545592"/>
                  </a:lnTo>
                  <a:lnTo>
                    <a:pt x="1838769" y="533311"/>
                  </a:lnTo>
                  <a:lnTo>
                    <a:pt x="1816442" y="528802"/>
                  </a:lnTo>
                  <a:lnTo>
                    <a:pt x="57340" y="528802"/>
                  </a:lnTo>
                  <a:lnTo>
                    <a:pt x="35013" y="533311"/>
                  </a:lnTo>
                  <a:lnTo>
                    <a:pt x="16789" y="545592"/>
                  </a:lnTo>
                  <a:lnTo>
                    <a:pt x="4495" y="563829"/>
                  </a:lnTo>
                  <a:lnTo>
                    <a:pt x="0" y="586143"/>
                  </a:lnTo>
                  <a:lnTo>
                    <a:pt x="0" y="620877"/>
                  </a:lnTo>
                  <a:lnTo>
                    <a:pt x="4495" y="643204"/>
                  </a:lnTo>
                  <a:lnTo>
                    <a:pt x="16789" y="661441"/>
                  </a:lnTo>
                  <a:lnTo>
                    <a:pt x="35013" y="673735"/>
                  </a:lnTo>
                  <a:lnTo>
                    <a:pt x="57340" y="678243"/>
                  </a:lnTo>
                  <a:lnTo>
                    <a:pt x="1816442" y="678243"/>
                  </a:lnTo>
                  <a:lnTo>
                    <a:pt x="1838769" y="673735"/>
                  </a:lnTo>
                  <a:lnTo>
                    <a:pt x="1856994" y="661441"/>
                  </a:lnTo>
                  <a:lnTo>
                    <a:pt x="1869287" y="643204"/>
                  </a:lnTo>
                  <a:lnTo>
                    <a:pt x="1873796" y="620877"/>
                  </a:lnTo>
                  <a:lnTo>
                    <a:pt x="1873796" y="586143"/>
                  </a:lnTo>
                  <a:close/>
                </a:path>
                <a:path w="1873885" h="1471929">
                  <a:moveTo>
                    <a:pt x="1873796" y="321741"/>
                  </a:moveTo>
                  <a:lnTo>
                    <a:pt x="1869287" y="299427"/>
                  </a:lnTo>
                  <a:lnTo>
                    <a:pt x="1856994" y="281190"/>
                  </a:lnTo>
                  <a:lnTo>
                    <a:pt x="1838769" y="268909"/>
                  </a:lnTo>
                  <a:lnTo>
                    <a:pt x="1816442" y="264401"/>
                  </a:lnTo>
                  <a:lnTo>
                    <a:pt x="57340" y="264401"/>
                  </a:lnTo>
                  <a:lnTo>
                    <a:pt x="35013" y="268909"/>
                  </a:lnTo>
                  <a:lnTo>
                    <a:pt x="16789" y="281190"/>
                  </a:lnTo>
                  <a:lnTo>
                    <a:pt x="4495" y="299427"/>
                  </a:lnTo>
                  <a:lnTo>
                    <a:pt x="0" y="321741"/>
                  </a:lnTo>
                  <a:lnTo>
                    <a:pt x="0" y="356476"/>
                  </a:lnTo>
                  <a:lnTo>
                    <a:pt x="4495" y="378802"/>
                  </a:lnTo>
                  <a:lnTo>
                    <a:pt x="16789" y="397040"/>
                  </a:lnTo>
                  <a:lnTo>
                    <a:pt x="35013" y="409333"/>
                  </a:lnTo>
                  <a:lnTo>
                    <a:pt x="57340" y="413842"/>
                  </a:lnTo>
                  <a:lnTo>
                    <a:pt x="1816442" y="413842"/>
                  </a:lnTo>
                  <a:lnTo>
                    <a:pt x="1838769" y="409333"/>
                  </a:lnTo>
                  <a:lnTo>
                    <a:pt x="1856994" y="397040"/>
                  </a:lnTo>
                  <a:lnTo>
                    <a:pt x="1869287" y="378802"/>
                  </a:lnTo>
                  <a:lnTo>
                    <a:pt x="1873796" y="356476"/>
                  </a:lnTo>
                  <a:lnTo>
                    <a:pt x="1873796" y="321741"/>
                  </a:lnTo>
                  <a:close/>
                </a:path>
                <a:path w="1873885" h="1471929">
                  <a:moveTo>
                    <a:pt x="1873796" y="57340"/>
                  </a:moveTo>
                  <a:lnTo>
                    <a:pt x="1869287" y="35026"/>
                  </a:lnTo>
                  <a:lnTo>
                    <a:pt x="1856994" y="16789"/>
                  </a:lnTo>
                  <a:lnTo>
                    <a:pt x="1838769" y="4495"/>
                  </a:lnTo>
                  <a:lnTo>
                    <a:pt x="1816442" y="0"/>
                  </a:lnTo>
                  <a:lnTo>
                    <a:pt x="57340" y="0"/>
                  </a:lnTo>
                  <a:lnTo>
                    <a:pt x="35013" y="4495"/>
                  </a:lnTo>
                  <a:lnTo>
                    <a:pt x="16789" y="16789"/>
                  </a:lnTo>
                  <a:lnTo>
                    <a:pt x="4495" y="35026"/>
                  </a:lnTo>
                  <a:lnTo>
                    <a:pt x="0" y="57340"/>
                  </a:lnTo>
                  <a:lnTo>
                    <a:pt x="0" y="92075"/>
                  </a:lnTo>
                  <a:lnTo>
                    <a:pt x="4495" y="114401"/>
                  </a:lnTo>
                  <a:lnTo>
                    <a:pt x="16789" y="132638"/>
                  </a:lnTo>
                  <a:lnTo>
                    <a:pt x="35013" y="144932"/>
                  </a:lnTo>
                  <a:lnTo>
                    <a:pt x="57340" y="149440"/>
                  </a:lnTo>
                  <a:lnTo>
                    <a:pt x="1816442" y="149440"/>
                  </a:lnTo>
                  <a:lnTo>
                    <a:pt x="1838769" y="144932"/>
                  </a:lnTo>
                  <a:lnTo>
                    <a:pt x="1856994" y="132638"/>
                  </a:lnTo>
                  <a:lnTo>
                    <a:pt x="1869287" y="114401"/>
                  </a:lnTo>
                  <a:lnTo>
                    <a:pt x="1873796" y="92075"/>
                  </a:lnTo>
                  <a:lnTo>
                    <a:pt x="1873796" y="57340"/>
                  </a:lnTo>
                  <a:close/>
                </a:path>
              </a:pathLst>
            </a:custGeom>
            <a:solidFill>
              <a:srgbClr val="B19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67339" y="7948452"/>
              <a:ext cx="4617720" cy="2670175"/>
            </a:xfrm>
            <a:custGeom>
              <a:avLst/>
              <a:gdLst/>
              <a:ahLst/>
              <a:cxnLst/>
              <a:rect l="l" t="t" r="r" b="b"/>
              <a:pathLst>
                <a:path w="4617720" h="2670175">
                  <a:moveTo>
                    <a:pt x="4001993" y="0"/>
                  </a:moveTo>
                  <a:lnTo>
                    <a:pt x="615656" y="0"/>
                  </a:lnTo>
                  <a:lnTo>
                    <a:pt x="567543" y="1852"/>
                  </a:lnTo>
                  <a:lnTo>
                    <a:pt x="520442" y="7318"/>
                  </a:lnTo>
                  <a:lnTo>
                    <a:pt x="474491" y="16260"/>
                  </a:lnTo>
                  <a:lnTo>
                    <a:pt x="429826" y="28542"/>
                  </a:lnTo>
                  <a:lnTo>
                    <a:pt x="386585" y="44026"/>
                  </a:lnTo>
                  <a:lnTo>
                    <a:pt x="344905" y="62577"/>
                  </a:lnTo>
                  <a:lnTo>
                    <a:pt x="304921" y="84057"/>
                  </a:lnTo>
                  <a:lnTo>
                    <a:pt x="266772" y="108328"/>
                  </a:lnTo>
                  <a:lnTo>
                    <a:pt x="230593" y="135255"/>
                  </a:lnTo>
                  <a:lnTo>
                    <a:pt x="196522" y="164701"/>
                  </a:lnTo>
                  <a:lnTo>
                    <a:pt x="164696" y="196528"/>
                  </a:lnTo>
                  <a:lnTo>
                    <a:pt x="135251" y="230599"/>
                  </a:lnTo>
                  <a:lnTo>
                    <a:pt x="108325" y="266779"/>
                  </a:lnTo>
                  <a:lnTo>
                    <a:pt x="84054" y="304929"/>
                  </a:lnTo>
                  <a:lnTo>
                    <a:pt x="62575" y="344913"/>
                  </a:lnTo>
                  <a:lnTo>
                    <a:pt x="44025" y="386594"/>
                  </a:lnTo>
                  <a:lnTo>
                    <a:pt x="28541" y="429836"/>
                  </a:lnTo>
                  <a:lnTo>
                    <a:pt x="16259" y="474501"/>
                  </a:lnTo>
                  <a:lnTo>
                    <a:pt x="7317" y="520452"/>
                  </a:lnTo>
                  <a:lnTo>
                    <a:pt x="1852" y="567553"/>
                  </a:lnTo>
                  <a:lnTo>
                    <a:pt x="0" y="615667"/>
                  </a:lnTo>
                  <a:lnTo>
                    <a:pt x="0" y="2054408"/>
                  </a:lnTo>
                  <a:lnTo>
                    <a:pt x="1852" y="2102522"/>
                  </a:lnTo>
                  <a:lnTo>
                    <a:pt x="7317" y="2149623"/>
                  </a:lnTo>
                  <a:lnTo>
                    <a:pt x="16259" y="2195574"/>
                  </a:lnTo>
                  <a:lnTo>
                    <a:pt x="28541" y="2240239"/>
                  </a:lnTo>
                  <a:lnTo>
                    <a:pt x="44025" y="2283481"/>
                  </a:lnTo>
                  <a:lnTo>
                    <a:pt x="62575" y="2325162"/>
                  </a:lnTo>
                  <a:lnTo>
                    <a:pt x="84054" y="2365146"/>
                  </a:lnTo>
                  <a:lnTo>
                    <a:pt x="108325" y="2403296"/>
                  </a:lnTo>
                  <a:lnTo>
                    <a:pt x="135251" y="2439475"/>
                  </a:lnTo>
                  <a:lnTo>
                    <a:pt x="164696" y="2473547"/>
                  </a:lnTo>
                  <a:lnTo>
                    <a:pt x="196522" y="2505374"/>
                  </a:lnTo>
                  <a:lnTo>
                    <a:pt x="230593" y="2534819"/>
                  </a:lnTo>
                  <a:lnTo>
                    <a:pt x="266772" y="2561746"/>
                  </a:lnTo>
                  <a:lnTo>
                    <a:pt x="304921" y="2586018"/>
                  </a:lnTo>
                  <a:lnTo>
                    <a:pt x="344905" y="2607498"/>
                  </a:lnTo>
                  <a:lnTo>
                    <a:pt x="386585" y="2626048"/>
                  </a:lnTo>
                  <a:lnTo>
                    <a:pt x="429826" y="2641533"/>
                  </a:lnTo>
                  <a:lnTo>
                    <a:pt x="474491" y="2653815"/>
                  </a:lnTo>
                  <a:lnTo>
                    <a:pt x="520442" y="2662757"/>
                  </a:lnTo>
                  <a:lnTo>
                    <a:pt x="567543" y="2668223"/>
                  </a:lnTo>
                  <a:lnTo>
                    <a:pt x="615656" y="2670075"/>
                  </a:lnTo>
                  <a:lnTo>
                    <a:pt x="4001993" y="2670075"/>
                  </a:lnTo>
                  <a:lnTo>
                    <a:pt x="4050107" y="2668223"/>
                  </a:lnTo>
                  <a:lnTo>
                    <a:pt x="4097207" y="2662757"/>
                  </a:lnTo>
                  <a:lnTo>
                    <a:pt x="4143159" y="2653815"/>
                  </a:lnTo>
                  <a:lnTo>
                    <a:pt x="4187824" y="2641533"/>
                  </a:lnTo>
                  <a:lnTo>
                    <a:pt x="4231065" y="2626048"/>
                  </a:lnTo>
                  <a:lnTo>
                    <a:pt x="4272747" y="2607498"/>
                  </a:lnTo>
                  <a:lnTo>
                    <a:pt x="4312731" y="2586018"/>
                  </a:lnTo>
                  <a:lnTo>
                    <a:pt x="4350881" y="2561746"/>
                  </a:lnTo>
                  <a:lnTo>
                    <a:pt x="4387060" y="2534819"/>
                  </a:lnTo>
                  <a:lnTo>
                    <a:pt x="4421132" y="2505374"/>
                  </a:lnTo>
                  <a:lnTo>
                    <a:pt x="4452959" y="2473547"/>
                  </a:lnTo>
                  <a:lnTo>
                    <a:pt x="4482404" y="2439475"/>
                  </a:lnTo>
                  <a:lnTo>
                    <a:pt x="4509331" y="2403296"/>
                  </a:lnTo>
                  <a:lnTo>
                    <a:pt x="4533603" y="2365146"/>
                  </a:lnTo>
                  <a:lnTo>
                    <a:pt x="4555082" y="2325162"/>
                  </a:lnTo>
                  <a:lnTo>
                    <a:pt x="4573633" y="2283481"/>
                  </a:lnTo>
                  <a:lnTo>
                    <a:pt x="4589118" y="2240239"/>
                  </a:lnTo>
                  <a:lnTo>
                    <a:pt x="4601400" y="2195574"/>
                  </a:lnTo>
                  <a:lnTo>
                    <a:pt x="4610342" y="2149623"/>
                  </a:lnTo>
                  <a:lnTo>
                    <a:pt x="4615808" y="2102522"/>
                  </a:lnTo>
                  <a:lnTo>
                    <a:pt x="4617660" y="2054408"/>
                  </a:lnTo>
                  <a:lnTo>
                    <a:pt x="4617660" y="615667"/>
                  </a:lnTo>
                  <a:lnTo>
                    <a:pt x="4615808" y="567553"/>
                  </a:lnTo>
                  <a:lnTo>
                    <a:pt x="4610342" y="520452"/>
                  </a:lnTo>
                  <a:lnTo>
                    <a:pt x="4601400" y="474501"/>
                  </a:lnTo>
                  <a:lnTo>
                    <a:pt x="4589118" y="429836"/>
                  </a:lnTo>
                  <a:lnTo>
                    <a:pt x="4573633" y="386594"/>
                  </a:lnTo>
                  <a:lnTo>
                    <a:pt x="4555082" y="344913"/>
                  </a:lnTo>
                  <a:lnTo>
                    <a:pt x="4533603" y="304929"/>
                  </a:lnTo>
                  <a:lnTo>
                    <a:pt x="4509331" y="266779"/>
                  </a:lnTo>
                  <a:lnTo>
                    <a:pt x="4482404" y="230599"/>
                  </a:lnTo>
                  <a:lnTo>
                    <a:pt x="4452959" y="196528"/>
                  </a:lnTo>
                  <a:lnTo>
                    <a:pt x="4421132" y="164701"/>
                  </a:lnTo>
                  <a:lnTo>
                    <a:pt x="4387060" y="135255"/>
                  </a:lnTo>
                  <a:lnTo>
                    <a:pt x="4350881" y="108328"/>
                  </a:lnTo>
                  <a:lnTo>
                    <a:pt x="4312731" y="84057"/>
                  </a:lnTo>
                  <a:lnTo>
                    <a:pt x="4272747" y="62577"/>
                  </a:lnTo>
                  <a:lnTo>
                    <a:pt x="4231065" y="44026"/>
                  </a:lnTo>
                  <a:lnTo>
                    <a:pt x="4187824" y="28542"/>
                  </a:lnTo>
                  <a:lnTo>
                    <a:pt x="4143159" y="16260"/>
                  </a:lnTo>
                  <a:lnTo>
                    <a:pt x="4097207" y="7318"/>
                  </a:lnTo>
                  <a:lnTo>
                    <a:pt x="4050107" y="1852"/>
                  </a:lnTo>
                  <a:lnTo>
                    <a:pt x="4001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10778" y="8490660"/>
            <a:ext cx="3729990" cy="1575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sz="3300" b="1" spc="-135" dirty="0">
                <a:solidFill>
                  <a:srgbClr val="2F2F45"/>
                </a:solidFill>
                <a:latin typeface="Tahoma"/>
                <a:cs typeface="Tahoma"/>
              </a:rPr>
              <a:t>Банки</a:t>
            </a:r>
            <a:r>
              <a:rPr sz="3300" b="1" spc="-20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80" dirty="0">
                <a:solidFill>
                  <a:srgbClr val="2F2F45"/>
                </a:solidFill>
                <a:latin typeface="Tahoma"/>
                <a:cs typeface="Tahoma"/>
              </a:rPr>
              <a:t>блокируют </a:t>
            </a:r>
            <a:r>
              <a:rPr sz="3300" b="1" spc="-55" dirty="0">
                <a:solidFill>
                  <a:srgbClr val="2F2F45"/>
                </a:solidFill>
                <a:latin typeface="Tahoma"/>
                <a:cs typeface="Tahoma"/>
              </a:rPr>
              <a:t>карты</a:t>
            </a:r>
            <a:r>
              <a:rPr sz="3300" b="1" spc="-18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160" dirty="0">
                <a:solidFill>
                  <a:srgbClr val="2F2F45"/>
                </a:solidFill>
                <a:latin typeface="Tahoma"/>
                <a:cs typeface="Tahoma"/>
              </a:rPr>
              <a:t>и</a:t>
            </a:r>
            <a:r>
              <a:rPr sz="3300" b="1" spc="-18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доступ</a:t>
            </a:r>
            <a:endParaRPr sz="3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300" b="1" spc="-65" dirty="0">
                <a:solidFill>
                  <a:srgbClr val="2F2F45"/>
                </a:solidFill>
                <a:latin typeface="Tahoma"/>
                <a:cs typeface="Tahoma"/>
              </a:rPr>
              <a:t>к</a:t>
            </a:r>
            <a:r>
              <a:rPr sz="3300" b="1" spc="-14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105" dirty="0">
                <a:solidFill>
                  <a:srgbClr val="2F2F45"/>
                </a:solidFill>
                <a:latin typeface="Tahoma"/>
                <a:cs typeface="Tahoma"/>
              </a:rPr>
              <a:t>онлайн-</a:t>
            </a: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банку</a:t>
            </a:r>
            <a:endParaRPr sz="33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214565" y="4003140"/>
            <a:ext cx="3204210" cy="2061210"/>
            <a:chOff x="3214565" y="4003140"/>
            <a:chExt cx="3204210" cy="2061210"/>
          </a:xfrm>
        </p:grpSpPr>
        <p:sp>
          <p:nvSpPr>
            <p:cNvPr id="14" name="object 14"/>
            <p:cNvSpPr/>
            <p:nvPr/>
          </p:nvSpPr>
          <p:spPr>
            <a:xfrm>
              <a:off x="3214565" y="4003140"/>
              <a:ext cx="3204210" cy="2061210"/>
            </a:xfrm>
            <a:custGeom>
              <a:avLst/>
              <a:gdLst/>
              <a:ahLst/>
              <a:cxnLst/>
              <a:rect l="l" t="t" r="r" b="b"/>
              <a:pathLst>
                <a:path w="3204210" h="2061210">
                  <a:moveTo>
                    <a:pt x="2974171" y="0"/>
                  </a:moveTo>
                  <a:lnTo>
                    <a:pt x="229909" y="0"/>
                  </a:lnTo>
                  <a:lnTo>
                    <a:pt x="183573" y="4671"/>
                  </a:lnTo>
                  <a:lnTo>
                    <a:pt x="140416" y="18068"/>
                  </a:lnTo>
                  <a:lnTo>
                    <a:pt x="101362" y="39266"/>
                  </a:lnTo>
                  <a:lnTo>
                    <a:pt x="67336" y="67342"/>
                  </a:lnTo>
                  <a:lnTo>
                    <a:pt x="39263" y="101369"/>
                  </a:lnTo>
                  <a:lnTo>
                    <a:pt x="18066" y="140424"/>
                  </a:lnTo>
                  <a:lnTo>
                    <a:pt x="4670" y="183583"/>
                  </a:lnTo>
                  <a:lnTo>
                    <a:pt x="0" y="229919"/>
                  </a:lnTo>
                  <a:lnTo>
                    <a:pt x="0" y="1831022"/>
                  </a:lnTo>
                  <a:lnTo>
                    <a:pt x="4670" y="1877359"/>
                  </a:lnTo>
                  <a:lnTo>
                    <a:pt x="18066" y="1920517"/>
                  </a:lnTo>
                  <a:lnTo>
                    <a:pt x="39263" y="1959572"/>
                  </a:lnTo>
                  <a:lnTo>
                    <a:pt x="67336" y="1993600"/>
                  </a:lnTo>
                  <a:lnTo>
                    <a:pt x="101362" y="2021675"/>
                  </a:lnTo>
                  <a:lnTo>
                    <a:pt x="140416" y="2042874"/>
                  </a:lnTo>
                  <a:lnTo>
                    <a:pt x="183573" y="2056271"/>
                  </a:lnTo>
                  <a:lnTo>
                    <a:pt x="229909" y="2060942"/>
                  </a:lnTo>
                  <a:lnTo>
                    <a:pt x="2974171" y="2060942"/>
                  </a:lnTo>
                  <a:lnTo>
                    <a:pt x="3020507" y="2056271"/>
                  </a:lnTo>
                  <a:lnTo>
                    <a:pt x="3063666" y="2042874"/>
                  </a:lnTo>
                  <a:lnTo>
                    <a:pt x="3102721" y="2021675"/>
                  </a:lnTo>
                  <a:lnTo>
                    <a:pt x="3136748" y="1993600"/>
                  </a:lnTo>
                  <a:lnTo>
                    <a:pt x="3164824" y="1959572"/>
                  </a:lnTo>
                  <a:lnTo>
                    <a:pt x="3186022" y="1920517"/>
                  </a:lnTo>
                  <a:lnTo>
                    <a:pt x="3199419" y="1877359"/>
                  </a:lnTo>
                  <a:lnTo>
                    <a:pt x="3204090" y="1831022"/>
                  </a:lnTo>
                  <a:lnTo>
                    <a:pt x="3204090" y="229919"/>
                  </a:lnTo>
                  <a:lnTo>
                    <a:pt x="3199419" y="183583"/>
                  </a:lnTo>
                  <a:lnTo>
                    <a:pt x="3186022" y="140424"/>
                  </a:lnTo>
                  <a:lnTo>
                    <a:pt x="3164824" y="101369"/>
                  </a:lnTo>
                  <a:lnTo>
                    <a:pt x="3136748" y="67342"/>
                  </a:lnTo>
                  <a:lnTo>
                    <a:pt x="3102721" y="39266"/>
                  </a:lnTo>
                  <a:lnTo>
                    <a:pt x="3063666" y="18068"/>
                  </a:lnTo>
                  <a:lnTo>
                    <a:pt x="3020507" y="4671"/>
                  </a:lnTo>
                  <a:lnTo>
                    <a:pt x="297417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26741" y="4640717"/>
              <a:ext cx="605790" cy="427990"/>
            </a:xfrm>
            <a:custGeom>
              <a:avLst/>
              <a:gdLst/>
              <a:ahLst/>
              <a:cxnLst/>
              <a:rect l="l" t="t" r="r" b="b"/>
              <a:pathLst>
                <a:path w="605789" h="427989">
                  <a:moveTo>
                    <a:pt x="526588" y="0"/>
                  </a:moveTo>
                  <a:lnTo>
                    <a:pt x="76235" y="303"/>
                  </a:lnTo>
                  <a:lnTo>
                    <a:pt x="22247" y="29525"/>
                  </a:lnTo>
                  <a:lnTo>
                    <a:pt x="1274" y="87599"/>
                  </a:lnTo>
                  <a:lnTo>
                    <a:pt x="101" y="134595"/>
                  </a:lnTo>
                  <a:lnTo>
                    <a:pt x="0" y="146927"/>
                  </a:lnTo>
                  <a:lnTo>
                    <a:pt x="274" y="193412"/>
                  </a:lnTo>
                  <a:lnTo>
                    <a:pt x="1343" y="246804"/>
                  </a:lnTo>
                  <a:lnTo>
                    <a:pt x="2153" y="292068"/>
                  </a:lnTo>
                  <a:lnTo>
                    <a:pt x="2258" y="352806"/>
                  </a:lnTo>
                  <a:lnTo>
                    <a:pt x="27513" y="403405"/>
                  </a:lnTo>
                  <a:lnTo>
                    <a:pt x="78706" y="427484"/>
                  </a:lnTo>
                  <a:lnTo>
                    <a:pt x="526588" y="427484"/>
                  </a:lnTo>
                  <a:lnTo>
                    <a:pt x="554935" y="419143"/>
                  </a:lnTo>
                  <a:lnTo>
                    <a:pt x="493617" y="419143"/>
                  </a:lnTo>
                  <a:lnTo>
                    <a:pt x="452907" y="418228"/>
                  </a:lnTo>
                  <a:lnTo>
                    <a:pt x="398560" y="418228"/>
                  </a:lnTo>
                  <a:lnTo>
                    <a:pt x="79628" y="418207"/>
                  </a:lnTo>
                  <a:lnTo>
                    <a:pt x="30159" y="392988"/>
                  </a:lnTo>
                  <a:lnTo>
                    <a:pt x="10742" y="341302"/>
                  </a:lnTo>
                  <a:lnTo>
                    <a:pt x="10727" y="322524"/>
                  </a:lnTo>
                  <a:lnTo>
                    <a:pt x="11284" y="303718"/>
                  </a:lnTo>
                  <a:lnTo>
                    <a:pt x="11336" y="300503"/>
                  </a:lnTo>
                  <a:lnTo>
                    <a:pt x="9504" y="296420"/>
                  </a:lnTo>
                  <a:lnTo>
                    <a:pt x="11001" y="292954"/>
                  </a:lnTo>
                  <a:lnTo>
                    <a:pt x="12111" y="292210"/>
                  </a:lnTo>
                  <a:lnTo>
                    <a:pt x="603062" y="292074"/>
                  </a:lnTo>
                  <a:lnTo>
                    <a:pt x="603206" y="281886"/>
                  </a:lnTo>
                  <a:lnTo>
                    <a:pt x="10593" y="281886"/>
                  </a:lnTo>
                  <a:lnTo>
                    <a:pt x="10593" y="146519"/>
                  </a:lnTo>
                  <a:lnTo>
                    <a:pt x="285569" y="146519"/>
                  </a:lnTo>
                  <a:lnTo>
                    <a:pt x="296689" y="138707"/>
                  </a:lnTo>
                  <a:lnTo>
                    <a:pt x="298669" y="136320"/>
                  </a:lnTo>
                  <a:lnTo>
                    <a:pt x="11525" y="136320"/>
                  </a:lnTo>
                  <a:lnTo>
                    <a:pt x="10714" y="117326"/>
                  </a:lnTo>
                  <a:lnTo>
                    <a:pt x="10680" y="114352"/>
                  </a:lnTo>
                  <a:lnTo>
                    <a:pt x="11178" y="101898"/>
                  </a:lnTo>
                  <a:lnTo>
                    <a:pt x="11225" y="87599"/>
                  </a:lnTo>
                  <a:lnTo>
                    <a:pt x="23880" y="42732"/>
                  </a:lnTo>
                  <a:lnTo>
                    <a:pt x="57088" y="15483"/>
                  </a:lnTo>
                  <a:lnTo>
                    <a:pt x="109085" y="9185"/>
                  </a:lnTo>
                  <a:lnTo>
                    <a:pt x="557207" y="9185"/>
                  </a:lnTo>
                  <a:lnTo>
                    <a:pt x="526588" y="0"/>
                  </a:lnTo>
                  <a:close/>
                </a:path>
                <a:path w="605789" h="427989">
                  <a:moveTo>
                    <a:pt x="603062" y="292074"/>
                  </a:moveTo>
                  <a:lnTo>
                    <a:pt x="592848" y="292074"/>
                  </a:lnTo>
                  <a:lnTo>
                    <a:pt x="591968" y="296881"/>
                  </a:lnTo>
                  <a:lnTo>
                    <a:pt x="593727" y="301969"/>
                  </a:lnTo>
                  <a:lnTo>
                    <a:pt x="593987" y="317745"/>
                  </a:lnTo>
                  <a:lnTo>
                    <a:pt x="584922" y="378381"/>
                  </a:lnTo>
                  <a:lnTo>
                    <a:pt x="549031" y="411949"/>
                  </a:lnTo>
                  <a:lnTo>
                    <a:pt x="493617" y="419143"/>
                  </a:lnTo>
                  <a:lnTo>
                    <a:pt x="554935" y="419143"/>
                  </a:lnTo>
                  <a:lnTo>
                    <a:pt x="556700" y="418624"/>
                  </a:lnTo>
                  <a:lnTo>
                    <a:pt x="580979" y="400074"/>
                  </a:lnTo>
                  <a:lnTo>
                    <a:pt x="597405" y="374239"/>
                  </a:lnTo>
                  <a:lnTo>
                    <a:pt x="603957" y="343528"/>
                  </a:lnTo>
                  <a:lnTo>
                    <a:pt x="603062" y="292074"/>
                  </a:lnTo>
                  <a:close/>
                </a:path>
                <a:path w="605789" h="427989">
                  <a:moveTo>
                    <a:pt x="429890" y="417644"/>
                  </a:moveTo>
                  <a:lnTo>
                    <a:pt x="398560" y="418228"/>
                  </a:lnTo>
                  <a:lnTo>
                    <a:pt x="452907" y="418228"/>
                  </a:lnTo>
                  <a:lnTo>
                    <a:pt x="429890" y="417644"/>
                  </a:lnTo>
                  <a:close/>
                </a:path>
                <a:path w="605789" h="427989">
                  <a:moveTo>
                    <a:pt x="592848" y="292074"/>
                  </a:moveTo>
                  <a:lnTo>
                    <a:pt x="297087" y="292074"/>
                  </a:lnTo>
                  <a:lnTo>
                    <a:pt x="296605" y="330084"/>
                  </a:lnTo>
                  <a:lnTo>
                    <a:pt x="208346" y="417987"/>
                  </a:lnTo>
                  <a:lnTo>
                    <a:pt x="79628" y="418207"/>
                  </a:lnTo>
                  <a:lnTo>
                    <a:pt x="398472" y="418207"/>
                  </a:lnTo>
                  <a:lnTo>
                    <a:pt x="398340" y="418175"/>
                  </a:lnTo>
                  <a:lnTo>
                    <a:pt x="222911" y="418175"/>
                  </a:lnTo>
                  <a:lnTo>
                    <a:pt x="302050" y="339434"/>
                  </a:lnTo>
                  <a:lnTo>
                    <a:pt x="317256" y="339434"/>
                  </a:lnTo>
                  <a:lnTo>
                    <a:pt x="314319" y="336520"/>
                  </a:lnTo>
                  <a:lnTo>
                    <a:pt x="307286" y="329633"/>
                  </a:lnTo>
                  <a:lnTo>
                    <a:pt x="307286" y="292085"/>
                  </a:lnTo>
                  <a:lnTo>
                    <a:pt x="592848" y="292074"/>
                  </a:lnTo>
                  <a:close/>
                </a:path>
                <a:path w="605789" h="427989">
                  <a:moveTo>
                    <a:pt x="317256" y="339434"/>
                  </a:moveTo>
                  <a:lnTo>
                    <a:pt x="302050" y="339434"/>
                  </a:lnTo>
                  <a:lnTo>
                    <a:pt x="380529" y="418175"/>
                  </a:lnTo>
                  <a:lnTo>
                    <a:pt x="398340" y="418175"/>
                  </a:lnTo>
                  <a:lnTo>
                    <a:pt x="396309" y="417694"/>
                  </a:lnTo>
                  <a:lnTo>
                    <a:pt x="392424" y="415380"/>
                  </a:lnTo>
                  <a:lnTo>
                    <a:pt x="389848" y="411170"/>
                  </a:lnTo>
                  <a:lnTo>
                    <a:pt x="373940" y="395805"/>
                  </a:lnTo>
                  <a:lnTo>
                    <a:pt x="360886" y="382985"/>
                  </a:lnTo>
                  <a:lnTo>
                    <a:pt x="321271" y="343418"/>
                  </a:lnTo>
                  <a:lnTo>
                    <a:pt x="317256" y="339434"/>
                  </a:lnTo>
                  <a:close/>
                </a:path>
                <a:path w="605789" h="427989">
                  <a:moveTo>
                    <a:pt x="243308" y="146519"/>
                  </a:moveTo>
                  <a:lnTo>
                    <a:pt x="10593" y="146519"/>
                  </a:lnTo>
                  <a:lnTo>
                    <a:pt x="232241" y="146927"/>
                  </a:lnTo>
                  <a:lnTo>
                    <a:pt x="233110" y="281886"/>
                  </a:lnTo>
                  <a:lnTo>
                    <a:pt x="243308" y="281886"/>
                  </a:lnTo>
                  <a:lnTo>
                    <a:pt x="243308" y="146519"/>
                  </a:lnTo>
                  <a:close/>
                </a:path>
                <a:path w="605789" h="427989">
                  <a:moveTo>
                    <a:pt x="558693" y="10240"/>
                  </a:moveTo>
                  <a:lnTo>
                    <a:pt x="525614" y="10240"/>
                  </a:lnTo>
                  <a:lnTo>
                    <a:pt x="547599" y="16288"/>
                  </a:lnTo>
                  <a:lnTo>
                    <a:pt x="566610" y="28150"/>
                  </a:lnTo>
                  <a:lnTo>
                    <a:pt x="590722" y="65662"/>
                  </a:lnTo>
                  <a:lnTo>
                    <a:pt x="593930" y="107894"/>
                  </a:lnTo>
                  <a:lnTo>
                    <a:pt x="593811" y="114352"/>
                  </a:lnTo>
                  <a:lnTo>
                    <a:pt x="593732" y="117326"/>
                  </a:lnTo>
                  <a:lnTo>
                    <a:pt x="593374" y="126290"/>
                  </a:lnTo>
                  <a:lnTo>
                    <a:pt x="592848" y="136320"/>
                  </a:lnTo>
                  <a:lnTo>
                    <a:pt x="361525" y="136320"/>
                  </a:lnTo>
                  <a:lnTo>
                    <a:pt x="360268" y="137859"/>
                  </a:lnTo>
                  <a:lnTo>
                    <a:pt x="360132" y="281886"/>
                  </a:lnTo>
                  <a:lnTo>
                    <a:pt x="371252" y="281886"/>
                  </a:lnTo>
                  <a:lnTo>
                    <a:pt x="371252" y="146519"/>
                  </a:lnTo>
                  <a:lnTo>
                    <a:pt x="605359" y="146519"/>
                  </a:lnTo>
                  <a:lnTo>
                    <a:pt x="605285" y="130137"/>
                  </a:lnTo>
                  <a:lnTo>
                    <a:pt x="604009" y="84824"/>
                  </a:lnTo>
                  <a:lnTo>
                    <a:pt x="597221" y="53368"/>
                  </a:lnTo>
                  <a:lnTo>
                    <a:pt x="581307" y="27601"/>
                  </a:lnTo>
                  <a:lnTo>
                    <a:pt x="558693" y="10240"/>
                  </a:lnTo>
                  <a:close/>
                </a:path>
                <a:path w="605789" h="427989">
                  <a:moveTo>
                    <a:pt x="605359" y="146519"/>
                  </a:moveTo>
                  <a:lnTo>
                    <a:pt x="592848" y="146519"/>
                  </a:lnTo>
                  <a:lnTo>
                    <a:pt x="593769" y="281886"/>
                  </a:lnTo>
                  <a:lnTo>
                    <a:pt x="603206" y="281886"/>
                  </a:lnTo>
                  <a:lnTo>
                    <a:pt x="603799" y="240084"/>
                  </a:lnTo>
                  <a:lnTo>
                    <a:pt x="604989" y="187960"/>
                  </a:lnTo>
                  <a:lnTo>
                    <a:pt x="605359" y="146519"/>
                  </a:lnTo>
                  <a:close/>
                </a:path>
                <a:path w="605789" h="427989">
                  <a:moveTo>
                    <a:pt x="440507" y="10167"/>
                  </a:moveTo>
                  <a:lnTo>
                    <a:pt x="204891" y="10167"/>
                  </a:lnTo>
                  <a:lnTo>
                    <a:pt x="208032" y="10732"/>
                  </a:lnTo>
                  <a:lnTo>
                    <a:pt x="221883" y="23840"/>
                  </a:lnTo>
                  <a:lnTo>
                    <a:pt x="235523" y="37234"/>
                  </a:lnTo>
                  <a:lnTo>
                    <a:pt x="262449" y="64333"/>
                  </a:lnTo>
                  <a:lnTo>
                    <a:pt x="267437" y="69459"/>
                  </a:lnTo>
                  <a:lnTo>
                    <a:pt x="277853" y="80413"/>
                  </a:lnTo>
                  <a:lnTo>
                    <a:pt x="283129" y="85840"/>
                  </a:lnTo>
                  <a:lnTo>
                    <a:pt x="285825" y="88546"/>
                  </a:lnTo>
                  <a:lnTo>
                    <a:pt x="295401" y="95693"/>
                  </a:lnTo>
                  <a:lnTo>
                    <a:pt x="297527" y="100352"/>
                  </a:lnTo>
                  <a:lnTo>
                    <a:pt x="278072" y="136320"/>
                  </a:lnTo>
                  <a:lnTo>
                    <a:pt x="298669" y="136320"/>
                  </a:lnTo>
                  <a:lnTo>
                    <a:pt x="307403" y="107894"/>
                  </a:lnTo>
                  <a:lnTo>
                    <a:pt x="308155" y="97798"/>
                  </a:lnTo>
                  <a:lnTo>
                    <a:pt x="317000" y="88971"/>
                  </a:lnTo>
                  <a:lnTo>
                    <a:pt x="302982" y="88971"/>
                  </a:lnTo>
                  <a:lnTo>
                    <a:pt x="223843" y="10230"/>
                  </a:lnTo>
                  <a:lnTo>
                    <a:pt x="426252" y="10230"/>
                  </a:lnTo>
                  <a:lnTo>
                    <a:pt x="427403" y="10197"/>
                  </a:lnTo>
                  <a:lnTo>
                    <a:pt x="440507" y="10167"/>
                  </a:lnTo>
                  <a:close/>
                </a:path>
                <a:path w="605789" h="427989">
                  <a:moveTo>
                    <a:pt x="426252" y="10230"/>
                  </a:moveTo>
                  <a:lnTo>
                    <a:pt x="381451" y="10230"/>
                  </a:lnTo>
                  <a:lnTo>
                    <a:pt x="302982" y="88971"/>
                  </a:lnTo>
                  <a:lnTo>
                    <a:pt x="317000" y="88971"/>
                  </a:lnTo>
                  <a:lnTo>
                    <a:pt x="394843" y="11109"/>
                  </a:lnTo>
                  <a:lnTo>
                    <a:pt x="426252" y="10230"/>
                  </a:lnTo>
                  <a:close/>
                </a:path>
                <a:path w="605789" h="427989">
                  <a:moveTo>
                    <a:pt x="557207" y="9185"/>
                  </a:moveTo>
                  <a:lnTo>
                    <a:pt x="109085" y="9185"/>
                  </a:lnTo>
                  <a:lnTo>
                    <a:pt x="173379" y="10804"/>
                  </a:lnTo>
                  <a:lnTo>
                    <a:pt x="204891" y="10167"/>
                  </a:lnTo>
                  <a:lnTo>
                    <a:pt x="440507" y="10167"/>
                  </a:lnTo>
                  <a:lnTo>
                    <a:pt x="558538" y="10121"/>
                  </a:lnTo>
                  <a:lnTo>
                    <a:pt x="557390" y="9239"/>
                  </a:lnTo>
                  <a:lnTo>
                    <a:pt x="557207" y="9185"/>
                  </a:lnTo>
                  <a:close/>
                </a:path>
                <a:path w="605789" h="427989">
                  <a:moveTo>
                    <a:pt x="558538" y="10121"/>
                  </a:moveTo>
                  <a:lnTo>
                    <a:pt x="460126" y="10121"/>
                  </a:lnTo>
                  <a:lnTo>
                    <a:pt x="492901" y="10321"/>
                  </a:lnTo>
                  <a:lnTo>
                    <a:pt x="558693" y="10240"/>
                  </a:lnTo>
                  <a:lnTo>
                    <a:pt x="558538" y="101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36234" y="4649907"/>
              <a:ext cx="584835" cy="410209"/>
            </a:xfrm>
            <a:custGeom>
              <a:avLst/>
              <a:gdLst/>
              <a:ahLst/>
              <a:cxnLst/>
              <a:rect l="l" t="t" r="r" b="b"/>
              <a:pathLst>
                <a:path w="584835" h="410210">
                  <a:moveTo>
                    <a:pt x="223608" y="272694"/>
                  </a:moveTo>
                  <a:lnTo>
                    <a:pt x="222745" y="137744"/>
                  </a:lnTo>
                  <a:lnTo>
                    <a:pt x="1092" y="137337"/>
                  </a:lnTo>
                  <a:lnTo>
                    <a:pt x="1092" y="272694"/>
                  </a:lnTo>
                  <a:lnTo>
                    <a:pt x="223608" y="272694"/>
                  </a:lnTo>
                  <a:close/>
                </a:path>
                <a:path w="584835" h="410210">
                  <a:moveTo>
                    <a:pt x="287591" y="282892"/>
                  </a:moveTo>
                  <a:lnTo>
                    <a:pt x="274599" y="282905"/>
                  </a:lnTo>
                  <a:lnTo>
                    <a:pt x="274599" y="292176"/>
                  </a:lnTo>
                  <a:lnTo>
                    <a:pt x="274599" y="294017"/>
                  </a:lnTo>
                  <a:lnTo>
                    <a:pt x="273685" y="294017"/>
                  </a:lnTo>
                  <a:lnTo>
                    <a:pt x="273685" y="292176"/>
                  </a:lnTo>
                  <a:lnTo>
                    <a:pt x="274599" y="292176"/>
                  </a:lnTo>
                  <a:lnTo>
                    <a:pt x="274599" y="282905"/>
                  </a:lnTo>
                  <a:lnTo>
                    <a:pt x="2616" y="283032"/>
                  </a:lnTo>
                  <a:lnTo>
                    <a:pt x="1498" y="283768"/>
                  </a:lnTo>
                  <a:lnTo>
                    <a:pt x="0" y="287235"/>
                  </a:lnTo>
                  <a:lnTo>
                    <a:pt x="1828" y="291325"/>
                  </a:lnTo>
                  <a:lnTo>
                    <a:pt x="1790" y="294538"/>
                  </a:lnTo>
                  <a:lnTo>
                    <a:pt x="1231" y="313334"/>
                  </a:lnTo>
                  <a:lnTo>
                    <a:pt x="1244" y="332117"/>
                  </a:lnTo>
                  <a:lnTo>
                    <a:pt x="3556" y="350520"/>
                  </a:lnTo>
                  <a:lnTo>
                    <a:pt x="34836" y="396214"/>
                  </a:lnTo>
                  <a:lnTo>
                    <a:pt x="70129" y="409028"/>
                  </a:lnTo>
                  <a:lnTo>
                    <a:pt x="198856" y="408800"/>
                  </a:lnTo>
                  <a:lnTo>
                    <a:pt x="287096" y="320903"/>
                  </a:lnTo>
                  <a:lnTo>
                    <a:pt x="287451" y="294017"/>
                  </a:lnTo>
                  <a:lnTo>
                    <a:pt x="287477" y="292176"/>
                  </a:lnTo>
                  <a:lnTo>
                    <a:pt x="287591" y="282892"/>
                  </a:lnTo>
                  <a:close/>
                </a:path>
                <a:path w="584835" h="410210">
                  <a:moveTo>
                    <a:pt x="288023" y="91173"/>
                  </a:moveTo>
                  <a:lnTo>
                    <a:pt x="285902" y="86512"/>
                  </a:lnTo>
                  <a:lnTo>
                    <a:pt x="276339" y="79375"/>
                  </a:lnTo>
                  <a:lnTo>
                    <a:pt x="257937" y="60274"/>
                  </a:lnTo>
                  <a:lnTo>
                    <a:pt x="239522" y="41592"/>
                  </a:lnTo>
                  <a:lnTo>
                    <a:pt x="212394" y="14655"/>
                  </a:lnTo>
                  <a:lnTo>
                    <a:pt x="198539" y="1549"/>
                  </a:lnTo>
                  <a:lnTo>
                    <a:pt x="195389" y="990"/>
                  </a:lnTo>
                  <a:lnTo>
                    <a:pt x="163880" y="1625"/>
                  </a:lnTo>
                  <a:lnTo>
                    <a:pt x="99580" y="0"/>
                  </a:lnTo>
                  <a:lnTo>
                    <a:pt x="47586" y="6299"/>
                  </a:lnTo>
                  <a:lnTo>
                    <a:pt x="14389" y="33540"/>
                  </a:lnTo>
                  <a:lnTo>
                    <a:pt x="1676" y="79463"/>
                  </a:lnTo>
                  <a:lnTo>
                    <a:pt x="1676" y="92710"/>
                  </a:lnTo>
                  <a:lnTo>
                    <a:pt x="1130" y="106286"/>
                  </a:lnTo>
                  <a:lnTo>
                    <a:pt x="2019" y="127139"/>
                  </a:lnTo>
                  <a:lnTo>
                    <a:pt x="268579" y="127139"/>
                  </a:lnTo>
                  <a:lnTo>
                    <a:pt x="287909" y="105168"/>
                  </a:lnTo>
                  <a:lnTo>
                    <a:pt x="288023" y="91173"/>
                  </a:lnTo>
                  <a:close/>
                </a:path>
                <a:path w="584835" h="410210">
                  <a:moveTo>
                    <a:pt x="371030" y="408990"/>
                  </a:moveTo>
                  <a:lnTo>
                    <a:pt x="352539" y="390436"/>
                  </a:lnTo>
                  <a:lnTo>
                    <a:pt x="351624" y="389521"/>
                  </a:lnTo>
                  <a:lnTo>
                    <a:pt x="292557" y="330250"/>
                  </a:lnTo>
                  <a:lnTo>
                    <a:pt x="267182" y="355498"/>
                  </a:lnTo>
                  <a:lnTo>
                    <a:pt x="267182" y="389521"/>
                  </a:lnTo>
                  <a:lnTo>
                    <a:pt x="267182" y="390436"/>
                  </a:lnTo>
                  <a:lnTo>
                    <a:pt x="265341" y="390436"/>
                  </a:lnTo>
                  <a:lnTo>
                    <a:pt x="265341" y="389521"/>
                  </a:lnTo>
                  <a:lnTo>
                    <a:pt x="267182" y="389521"/>
                  </a:lnTo>
                  <a:lnTo>
                    <a:pt x="267182" y="355498"/>
                  </a:lnTo>
                  <a:lnTo>
                    <a:pt x="213410" y="408990"/>
                  </a:lnTo>
                  <a:lnTo>
                    <a:pt x="371030" y="408990"/>
                  </a:lnTo>
                  <a:close/>
                </a:path>
                <a:path w="584835" h="410210">
                  <a:moveTo>
                    <a:pt x="371957" y="1041"/>
                  </a:moveTo>
                  <a:lnTo>
                    <a:pt x="214337" y="1041"/>
                  </a:lnTo>
                  <a:lnTo>
                    <a:pt x="293484" y="79781"/>
                  </a:lnTo>
                  <a:lnTo>
                    <a:pt x="371957" y="1041"/>
                  </a:lnTo>
                  <a:close/>
                </a:path>
                <a:path w="584835" h="410210">
                  <a:moveTo>
                    <a:pt x="584276" y="272707"/>
                  </a:moveTo>
                  <a:lnTo>
                    <a:pt x="583349" y="137325"/>
                  </a:lnTo>
                  <a:lnTo>
                    <a:pt x="361759" y="137337"/>
                  </a:lnTo>
                  <a:lnTo>
                    <a:pt x="361759" y="272707"/>
                  </a:lnTo>
                  <a:lnTo>
                    <a:pt x="584276" y="272707"/>
                  </a:lnTo>
                  <a:close/>
                </a:path>
                <a:path w="584835" h="410210">
                  <a:moveTo>
                    <a:pt x="584466" y="96901"/>
                  </a:moveTo>
                  <a:lnTo>
                    <a:pt x="581228" y="56476"/>
                  </a:lnTo>
                  <a:lnTo>
                    <a:pt x="557110" y="18973"/>
                  </a:lnTo>
                  <a:lnTo>
                    <a:pt x="516115" y="1054"/>
                  </a:lnTo>
                  <a:lnTo>
                    <a:pt x="483400" y="1130"/>
                  </a:lnTo>
                  <a:lnTo>
                    <a:pt x="450634" y="927"/>
                  </a:lnTo>
                  <a:lnTo>
                    <a:pt x="385356" y="1930"/>
                  </a:lnTo>
                  <a:lnTo>
                    <a:pt x="298665" y="88620"/>
                  </a:lnTo>
                  <a:lnTo>
                    <a:pt x="297535" y="107937"/>
                  </a:lnTo>
                  <a:lnTo>
                    <a:pt x="295643" y="116776"/>
                  </a:lnTo>
                  <a:lnTo>
                    <a:pt x="290347" y="125730"/>
                  </a:lnTo>
                  <a:lnTo>
                    <a:pt x="287185" y="129527"/>
                  </a:lnTo>
                  <a:lnTo>
                    <a:pt x="276059" y="137337"/>
                  </a:lnTo>
                  <a:lnTo>
                    <a:pt x="233807" y="137337"/>
                  </a:lnTo>
                  <a:lnTo>
                    <a:pt x="233807" y="272707"/>
                  </a:lnTo>
                  <a:lnTo>
                    <a:pt x="350634" y="272707"/>
                  </a:lnTo>
                  <a:lnTo>
                    <a:pt x="350774" y="128663"/>
                  </a:lnTo>
                  <a:lnTo>
                    <a:pt x="352018" y="127139"/>
                  </a:lnTo>
                  <a:lnTo>
                    <a:pt x="583349" y="127139"/>
                  </a:lnTo>
                  <a:lnTo>
                    <a:pt x="584288" y="107010"/>
                  </a:lnTo>
                  <a:lnTo>
                    <a:pt x="584466" y="96901"/>
                  </a:lnTo>
                  <a:close/>
                </a:path>
                <a:path w="584835" h="410210">
                  <a:moveTo>
                    <a:pt x="584530" y="321437"/>
                  </a:moveTo>
                  <a:lnTo>
                    <a:pt x="584238" y="292785"/>
                  </a:lnTo>
                  <a:lnTo>
                    <a:pt x="582460" y="287693"/>
                  </a:lnTo>
                  <a:lnTo>
                    <a:pt x="583349" y="282892"/>
                  </a:lnTo>
                  <a:lnTo>
                    <a:pt x="297776" y="282892"/>
                  </a:lnTo>
                  <a:lnTo>
                    <a:pt x="297776" y="320446"/>
                  </a:lnTo>
                  <a:lnTo>
                    <a:pt x="351383" y="373799"/>
                  </a:lnTo>
                  <a:lnTo>
                    <a:pt x="380352" y="401980"/>
                  </a:lnTo>
                  <a:lnTo>
                    <a:pt x="382917" y="406196"/>
                  </a:lnTo>
                  <a:lnTo>
                    <a:pt x="386803" y="408508"/>
                  </a:lnTo>
                  <a:lnTo>
                    <a:pt x="389051" y="409041"/>
                  </a:lnTo>
                  <a:lnTo>
                    <a:pt x="420382" y="408457"/>
                  </a:lnTo>
                  <a:lnTo>
                    <a:pt x="484124" y="409956"/>
                  </a:lnTo>
                  <a:lnTo>
                    <a:pt x="539521" y="402767"/>
                  </a:lnTo>
                  <a:lnTo>
                    <a:pt x="575424" y="369201"/>
                  </a:lnTo>
                  <a:lnTo>
                    <a:pt x="584187" y="334238"/>
                  </a:lnTo>
                  <a:lnTo>
                    <a:pt x="584530" y="321437"/>
                  </a:lnTo>
                  <a:close/>
                </a:path>
              </a:pathLst>
            </a:custGeom>
            <a:solidFill>
              <a:srgbClr val="9986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01576" y="4942083"/>
              <a:ext cx="9525" cy="98425"/>
            </a:xfrm>
            <a:custGeom>
              <a:avLst/>
              <a:gdLst/>
              <a:ahLst/>
              <a:cxnLst/>
              <a:rect l="l" t="t" r="r" b="b"/>
              <a:pathLst>
                <a:path w="9525" h="98425">
                  <a:moveTo>
                    <a:pt x="1841" y="97345"/>
                  </a:moveTo>
                  <a:lnTo>
                    <a:pt x="0" y="97345"/>
                  </a:lnTo>
                  <a:lnTo>
                    <a:pt x="0" y="98259"/>
                  </a:lnTo>
                  <a:lnTo>
                    <a:pt x="1841" y="98259"/>
                  </a:lnTo>
                  <a:lnTo>
                    <a:pt x="1841" y="97345"/>
                  </a:lnTo>
                  <a:close/>
                </a:path>
                <a:path w="9525" h="98425">
                  <a:moveTo>
                    <a:pt x="9258" y="0"/>
                  </a:moveTo>
                  <a:lnTo>
                    <a:pt x="8343" y="0"/>
                  </a:lnTo>
                  <a:lnTo>
                    <a:pt x="8343" y="1841"/>
                  </a:lnTo>
                  <a:lnTo>
                    <a:pt x="9258" y="1841"/>
                  </a:lnTo>
                  <a:lnTo>
                    <a:pt x="92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06253" y="5606067"/>
            <a:ext cx="29305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155" dirty="0">
                <a:solidFill>
                  <a:srgbClr val="FFFFFF"/>
                </a:solidFill>
                <a:latin typeface="Tahoma"/>
                <a:cs typeface="Tahoma"/>
              </a:rPr>
              <a:t>ХХХХ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55" dirty="0">
                <a:solidFill>
                  <a:srgbClr val="FFFFFF"/>
                </a:solidFill>
                <a:latin typeface="Tahoma"/>
                <a:cs typeface="Tahoma"/>
              </a:rPr>
              <a:t>ХХХХ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55" dirty="0">
                <a:solidFill>
                  <a:srgbClr val="FFFFFF"/>
                </a:solidFill>
                <a:latin typeface="Tahoma"/>
                <a:cs typeface="Tahoma"/>
              </a:rPr>
              <a:t>ХХХХ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35" dirty="0">
                <a:solidFill>
                  <a:srgbClr val="FFFFFF"/>
                </a:solidFill>
                <a:latin typeface="Tahoma"/>
                <a:cs typeface="Tahoma"/>
              </a:rPr>
              <a:t>ХХХХ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841273" y="1477607"/>
            <a:ext cx="8263255" cy="9831070"/>
            <a:chOff x="11841273" y="1477607"/>
            <a:chExt cx="8263255" cy="9831070"/>
          </a:xfrm>
        </p:grpSpPr>
        <p:sp>
          <p:nvSpPr>
            <p:cNvPr id="20" name="object 20"/>
            <p:cNvSpPr/>
            <p:nvPr/>
          </p:nvSpPr>
          <p:spPr>
            <a:xfrm>
              <a:off x="14545168" y="5438878"/>
              <a:ext cx="1272540" cy="1676400"/>
            </a:xfrm>
            <a:custGeom>
              <a:avLst/>
              <a:gdLst/>
              <a:ahLst/>
              <a:cxnLst/>
              <a:rect l="l" t="t" r="r" b="b"/>
              <a:pathLst>
                <a:path w="1272540" h="1676400">
                  <a:moveTo>
                    <a:pt x="704594" y="0"/>
                  </a:moveTo>
                  <a:lnTo>
                    <a:pt x="645944" y="17504"/>
                  </a:lnTo>
                  <a:lnTo>
                    <a:pt x="617517" y="45315"/>
                  </a:lnTo>
                  <a:lnTo>
                    <a:pt x="591546" y="83576"/>
                  </a:lnTo>
                  <a:lnTo>
                    <a:pt x="569424" y="130595"/>
                  </a:lnTo>
                  <a:lnTo>
                    <a:pt x="552543" y="184680"/>
                  </a:lnTo>
                  <a:lnTo>
                    <a:pt x="542295" y="244139"/>
                  </a:lnTo>
                  <a:lnTo>
                    <a:pt x="530992" y="432221"/>
                  </a:lnTo>
                  <a:lnTo>
                    <a:pt x="534811" y="572726"/>
                  </a:lnTo>
                  <a:lnTo>
                    <a:pt x="544148" y="660676"/>
                  </a:lnTo>
                  <a:lnTo>
                    <a:pt x="549395" y="691099"/>
                  </a:lnTo>
                  <a:lnTo>
                    <a:pt x="511327" y="632751"/>
                  </a:lnTo>
                  <a:lnTo>
                    <a:pt x="481196" y="603900"/>
                  </a:lnTo>
                  <a:lnTo>
                    <a:pt x="443305" y="596083"/>
                  </a:lnTo>
                  <a:lnTo>
                    <a:pt x="381955" y="600840"/>
                  </a:lnTo>
                  <a:lnTo>
                    <a:pt x="333162" y="613033"/>
                  </a:lnTo>
                  <a:lnTo>
                    <a:pt x="304644" y="631578"/>
                  </a:lnTo>
                  <a:lnTo>
                    <a:pt x="291285" y="648532"/>
                  </a:lnTo>
                  <a:lnTo>
                    <a:pt x="287968" y="655948"/>
                  </a:lnTo>
                  <a:lnTo>
                    <a:pt x="195907" y="648724"/>
                  </a:lnTo>
                  <a:lnTo>
                    <a:pt x="145607" y="658390"/>
                  </a:lnTo>
                  <a:lnTo>
                    <a:pt x="119419" y="695814"/>
                  </a:lnTo>
                  <a:lnTo>
                    <a:pt x="99691" y="771861"/>
                  </a:lnTo>
                  <a:lnTo>
                    <a:pt x="60562" y="770200"/>
                  </a:lnTo>
                  <a:lnTo>
                    <a:pt x="23426" y="817226"/>
                  </a:lnTo>
                  <a:lnTo>
                    <a:pt x="8280" y="887616"/>
                  </a:lnTo>
                  <a:lnTo>
                    <a:pt x="352" y="939094"/>
                  </a:lnTo>
                  <a:lnTo>
                    <a:pt x="0" y="979163"/>
                  </a:lnTo>
                  <a:lnTo>
                    <a:pt x="6049" y="1017879"/>
                  </a:lnTo>
                  <a:lnTo>
                    <a:pt x="17329" y="1065294"/>
                  </a:lnTo>
                  <a:lnTo>
                    <a:pt x="32667" y="1131462"/>
                  </a:lnTo>
                  <a:lnTo>
                    <a:pt x="48291" y="1192804"/>
                  </a:lnTo>
                  <a:lnTo>
                    <a:pt x="67745" y="1250846"/>
                  </a:lnTo>
                  <a:lnTo>
                    <a:pt x="90541" y="1305508"/>
                  </a:lnTo>
                  <a:lnTo>
                    <a:pt x="116190" y="1356707"/>
                  </a:lnTo>
                  <a:lnTo>
                    <a:pt x="144205" y="1404361"/>
                  </a:lnTo>
                  <a:lnTo>
                    <a:pt x="174099" y="1448388"/>
                  </a:lnTo>
                  <a:lnTo>
                    <a:pt x="205384" y="1488707"/>
                  </a:lnTo>
                  <a:lnTo>
                    <a:pt x="237572" y="1525235"/>
                  </a:lnTo>
                  <a:lnTo>
                    <a:pt x="270174" y="1557890"/>
                  </a:lnTo>
                  <a:lnTo>
                    <a:pt x="302705" y="1586591"/>
                  </a:lnTo>
                  <a:lnTo>
                    <a:pt x="334675" y="1611255"/>
                  </a:lnTo>
                  <a:lnTo>
                    <a:pt x="394984" y="1648146"/>
                  </a:lnTo>
                  <a:lnTo>
                    <a:pt x="447199" y="1667907"/>
                  </a:lnTo>
                  <a:lnTo>
                    <a:pt x="498012" y="1675988"/>
                  </a:lnTo>
                  <a:lnTo>
                    <a:pt x="545501" y="1676122"/>
                  </a:lnTo>
                  <a:lnTo>
                    <a:pt x="589840" y="1669068"/>
                  </a:lnTo>
                  <a:lnTo>
                    <a:pt x="631203" y="1655586"/>
                  </a:lnTo>
                  <a:lnTo>
                    <a:pt x="669762" y="1636437"/>
                  </a:lnTo>
                  <a:lnTo>
                    <a:pt x="705691" y="1612381"/>
                  </a:lnTo>
                  <a:lnTo>
                    <a:pt x="739163" y="1584178"/>
                  </a:lnTo>
                  <a:lnTo>
                    <a:pt x="770352" y="1552587"/>
                  </a:lnTo>
                  <a:lnTo>
                    <a:pt x="799431" y="1518370"/>
                  </a:lnTo>
                  <a:lnTo>
                    <a:pt x="826573" y="1482286"/>
                  </a:lnTo>
                  <a:lnTo>
                    <a:pt x="851952" y="1445096"/>
                  </a:lnTo>
                  <a:lnTo>
                    <a:pt x="875741" y="1407559"/>
                  </a:lnTo>
                  <a:lnTo>
                    <a:pt x="893424" y="1383427"/>
                  </a:lnTo>
                  <a:lnTo>
                    <a:pt x="931031" y="1314828"/>
                  </a:lnTo>
                  <a:lnTo>
                    <a:pt x="951001" y="1272486"/>
                  </a:lnTo>
                  <a:lnTo>
                    <a:pt x="971781" y="1226202"/>
                  </a:lnTo>
                  <a:lnTo>
                    <a:pt x="1015860" y="1126055"/>
                  </a:lnTo>
                  <a:lnTo>
                    <a:pt x="1039205" y="1074319"/>
                  </a:lnTo>
                  <a:lnTo>
                    <a:pt x="1063452" y="1022893"/>
                  </a:lnTo>
                  <a:lnTo>
                    <a:pt x="1088624" y="972839"/>
                  </a:lnTo>
                  <a:lnTo>
                    <a:pt x="1121987" y="911070"/>
                  </a:lnTo>
                  <a:lnTo>
                    <a:pt x="1154539" y="853935"/>
                  </a:lnTo>
                  <a:lnTo>
                    <a:pt x="1185166" y="802175"/>
                  </a:lnTo>
                  <a:lnTo>
                    <a:pt x="1236191" y="717739"/>
                  </a:lnTo>
                  <a:lnTo>
                    <a:pt x="1254360" y="686545"/>
                  </a:lnTo>
                  <a:lnTo>
                    <a:pt x="1266148" y="663686"/>
                  </a:lnTo>
                  <a:lnTo>
                    <a:pt x="1272426" y="633318"/>
                  </a:lnTo>
                  <a:lnTo>
                    <a:pt x="1265119" y="605264"/>
                  </a:lnTo>
                  <a:lnTo>
                    <a:pt x="1246309" y="581437"/>
                  </a:lnTo>
                  <a:lnTo>
                    <a:pt x="1218084" y="563752"/>
                  </a:lnTo>
                  <a:lnTo>
                    <a:pt x="1182526" y="554122"/>
                  </a:lnTo>
                  <a:lnTo>
                    <a:pt x="1141721" y="554461"/>
                  </a:lnTo>
                  <a:lnTo>
                    <a:pt x="1097754" y="566684"/>
                  </a:lnTo>
                  <a:lnTo>
                    <a:pt x="1052709" y="592704"/>
                  </a:lnTo>
                  <a:lnTo>
                    <a:pt x="1012716" y="628060"/>
                  </a:lnTo>
                  <a:lnTo>
                    <a:pt x="974271" y="670905"/>
                  </a:lnTo>
                  <a:lnTo>
                    <a:pt x="937963" y="717378"/>
                  </a:lnTo>
                  <a:lnTo>
                    <a:pt x="904385" y="763618"/>
                  </a:lnTo>
                  <a:lnTo>
                    <a:pt x="874127" y="805763"/>
                  </a:lnTo>
                  <a:lnTo>
                    <a:pt x="847781" y="839952"/>
                  </a:lnTo>
                  <a:lnTo>
                    <a:pt x="825938" y="862325"/>
                  </a:lnTo>
                  <a:lnTo>
                    <a:pt x="809188" y="869020"/>
                  </a:lnTo>
                  <a:lnTo>
                    <a:pt x="803345" y="860214"/>
                  </a:lnTo>
                  <a:lnTo>
                    <a:pt x="788753" y="812156"/>
                  </a:lnTo>
                  <a:lnTo>
                    <a:pt x="780945" y="751951"/>
                  </a:lnTo>
                  <a:lnTo>
                    <a:pt x="775803" y="672939"/>
                  </a:lnTo>
                  <a:lnTo>
                    <a:pt x="774291" y="627119"/>
                  </a:lnTo>
                  <a:lnTo>
                    <a:pt x="773517" y="577485"/>
                  </a:lnTo>
                  <a:lnTo>
                    <a:pt x="773506" y="524330"/>
                  </a:lnTo>
                  <a:lnTo>
                    <a:pt x="774280" y="467952"/>
                  </a:lnTo>
                  <a:lnTo>
                    <a:pt x="775865" y="408645"/>
                  </a:lnTo>
                  <a:lnTo>
                    <a:pt x="778283" y="346706"/>
                  </a:lnTo>
                  <a:lnTo>
                    <a:pt x="781559" y="282430"/>
                  </a:lnTo>
                  <a:lnTo>
                    <a:pt x="785717" y="216111"/>
                  </a:lnTo>
                  <a:lnTo>
                    <a:pt x="790780" y="148047"/>
                  </a:lnTo>
                  <a:lnTo>
                    <a:pt x="789204" y="99036"/>
                  </a:lnTo>
                  <a:lnTo>
                    <a:pt x="775428" y="54418"/>
                  </a:lnTo>
                  <a:lnTo>
                    <a:pt x="747782" y="19602"/>
                  </a:lnTo>
                  <a:lnTo>
                    <a:pt x="704594" y="0"/>
                  </a:lnTo>
                  <a:close/>
                </a:path>
              </a:pathLst>
            </a:custGeom>
            <a:solidFill>
              <a:srgbClr val="FFD3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533411" y="6094444"/>
              <a:ext cx="723900" cy="871855"/>
            </a:xfrm>
            <a:custGeom>
              <a:avLst/>
              <a:gdLst/>
              <a:ahLst/>
              <a:cxnLst/>
              <a:rect l="l" t="t" r="r" b="b"/>
              <a:pathLst>
                <a:path w="723900" h="871854">
                  <a:moveTo>
                    <a:pt x="559549" y="366382"/>
                  </a:moveTo>
                  <a:lnTo>
                    <a:pt x="556679" y="345973"/>
                  </a:lnTo>
                  <a:lnTo>
                    <a:pt x="552361" y="325564"/>
                  </a:lnTo>
                  <a:lnTo>
                    <a:pt x="547103" y="305257"/>
                  </a:lnTo>
                  <a:lnTo>
                    <a:pt x="535254" y="263321"/>
                  </a:lnTo>
                  <a:lnTo>
                    <a:pt x="530123" y="242557"/>
                  </a:lnTo>
                  <a:lnTo>
                    <a:pt x="526872" y="223431"/>
                  </a:lnTo>
                  <a:lnTo>
                    <a:pt x="526351" y="206413"/>
                  </a:lnTo>
                  <a:lnTo>
                    <a:pt x="533857" y="100634"/>
                  </a:lnTo>
                  <a:lnTo>
                    <a:pt x="527151" y="92900"/>
                  </a:lnTo>
                  <a:lnTo>
                    <a:pt x="509333" y="91630"/>
                  </a:lnTo>
                  <a:lnTo>
                    <a:pt x="501611" y="98336"/>
                  </a:lnTo>
                  <a:lnTo>
                    <a:pt x="494080" y="204127"/>
                  </a:lnTo>
                  <a:lnTo>
                    <a:pt x="494512" y="224904"/>
                  </a:lnTo>
                  <a:lnTo>
                    <a:pt x="497992" y="246964"/>
                  </a:lnTo>
                  <a:lnTo>
                    <a:pt x="503593" y="270103"/>
                  </a:lnTo>
                  <a:lnTo>
                    <a:pt x="515708" y="313105"/>
                  </a:lnTo>
                  <a:lnTo>
                    <a:pt x="520674" y="332155"/>
                  </a:lnTo>
                  <a:lnTo>
                    <a:pt x="524725" y="351040"/>
                  </a:lnTo>
                  <a:lnTo>
                    <a:pt x="527367" y="369493"/>
                  </a:lnTo>
                  <a:lnTo>
                    <a:pt x="526999" y="395757"/>
                  </a:lnTo>
                  <a:lnTo>
                    <a:pt x="509485" y="438010"/>
                  </a:lnTo>
                  <a:lnTo>
                    <a:pt x="473557" y="459905"/>
                  </a:lnTo>
                  <a:lnTo>
                    <a:pt x="452196" y="461276"/>
                  </a:lnTo>
                  <a:lnTo>
                    <a:pt x="429996" y="456311"/>
                  </a:lnTo>
                  <a:lnTo>
                    <a:pt x="374053" y="416801"/>
                  </a:lnTo>
                  <a:lnTo>
                    <a:pt x="346748" y="380568"/>
                  </a:lnTo>
                  <a:lnTo>
                    <a:pt x="325615" y="335584"/>
                  </a:lnTo>
                  <a:lnTo>
                    <a:pt x="310286" y="281012"/>
                  </a:lnTo>
                  <a:lnTo>
                    <a:pt x="300355" y="216027"/>
                  </a:lnTo>
                  <a:lnTo>
                    <a:pt x="298780" y="141528"/>
                  </a:lnTo>
                  <a:lnTo>
                    <a:pt x="306006" y="79768"/>
                  </a:lnTo>
                  <a:lnTo>
                    <a:pt x="315366" y="37503"/>
                  </a:lnTo>
                  <a:lnTo>
                    <a:pt x="320128" y="21475"/>
                  </a:lnTo>
                  <a:lnTo>
                    <a:pt x="321005" y="15100"/>
                  </a:lnTo>
                  <a:lnTo>
                    <a:pt x="319430" y="9105"/>
                  </a:lnTo>
                  <a:lnTo>
                    <a:pt x="315722" y="4152"/>
                  </a:lnTo>
                  <a:lnTo>
                    <a:pt x="310197" y="876"/>
                  </a:lnTo>
                  <a:lnTo>
                    <a:pt x="303847" y="0"/>
                  </a:lnTo>
                  <a:lnTo>
                    <a:pt x="297853" y="1562"/>
                  </a:lnTo>
                  <a:lnTo>
                    <a:pt x="279793" y="45986"/>
                  </a:lnTo>
                  <a:lnTo>
                    <a:pt x="266979" y="130619"/>
                  </a:lnTo>
                  <a:lnTo>
                    <a:pt x="265607" y="173228"/>
                  </a:lnTo>
                  <a:lnTo>
                    <a:pt x="266319" y="195935"/>
                  </a:lnTo>
                  <a:lnTo>
                    <a:pt x="276733" y="277990"/>
                  </a:lnTo>
                  <a:lnTo>
                    <a:pt x="289433" y="329069"/>
                  </a:lnTo>
                  <a:lnTo>
                    <a:pt x="306476" y="373126"/>
                  </a:lnTo>
                  <a:lnTo>
                    <a:pt x="328079" y="410718"/>
                  </a:lnTo>
                  <a:lnTo>
                    <a:pt x="354431" y="442353"/>
                  </a:lnTo>
                  <a:lnTo>
                    <a:pt x="356425" y="466775"/>
                  </a:lnTo>
                  <a:lnTo>
                    <a:pt x="353707" y="486600"/>
                  </a:lnTo>
                  <a:lnTo>
                    <a:pt x="346240" y="501726"/>
                  </a:lnTo>
                  <a:lnTo>
                    <a:pt x="333959" y="512038"/>
                  </a:lnTo>
                  <a:lnTo>
                    <a:pt x="309435" y="518502"/>
                  </a:lnTo>
                  <a:lnTo>
                    <a:pt x="282397" y="516394"/>
                  </a:lnTo>
                  <a:lnTo>
                    <a:pt x="239610" y="496620"/>
                  </a:lnTo>
                  <a:lnTo>
                    <a:pt x="210007" y="463372"/>
                  </a:lnTo>
                  <a:lnTo>
                    <a:pt x="178777" y="419455"/>
                  </a:lnTo>
                  <a:lnTo>
                    <a:pt x="152387" y="370827"/>
                  </a:lnTo>
                  <a:lnTo>
                    <a:pt x="137312" y="323456"/>
                  </a:lnTo>
                  <a:lnTo>
                    <a:pt x="131978" y="266750"/>
                  </a:lnTo>
                  <a:lnTo>
                    <a:pt x="130352" y="204025"/>
                  </a:lnTo>
                  <a:lnTo>
                    <a:pt x="130683" y="153009"/>
                  </a:lnTo>
                  <a:lnTo>
                    <a:pt x="131508" y="122516"/>
                  </a:lnTo>
                  <a:lnTo>
                    <a:pt x="124510" y="115023"/>
                  </a:lnTo>
                  <a:lnTo>
                    <a:pt x="98310" y="153898"/>
                  </a:lnTo>
                  <a:lnTo>
                    <a:pt x="97993" y="206336"/>
                  </a:lnTo>
                  <a:lnTo>
                    <a:pt x="99771" y="270205"/>
                  </a:lnTo>
                  <a:lnTo>
                    <a:pt x="105397" y="328650"/>
                  </a:lnTo>
                  <a:lnTo>
                    <a:pt x="115811" y="366941"/>
                  </a:lnTo>
                  <a:lnTo>
                    <a:pt x="133197" y="405511"/>
                  </a:lnTo>
                  <a:lnTo>
                    <a:pt x="155067" y="442468"/>
                  </a:lnTo>
                  <a:lnTo>
                    <a:pt x="178904" y="475945"/>
                  </a:lnTo>
                  <a:lnTo>
                    <a:pt x="178650" y="476491"/>
                  </a:lnTo>
                  <a:lnTo>
                    <a:pt x="178219" y="476885"/>
                  </a:lnTo>
                  <a:lnTo>
                    <a:pt x="176707" y="480491"/>
                  </a:lnTo>
                  <a:lnTo>
                    <a:pt x="172631" y="487514"/>
                  </a:lnTo>
                  <a:lnTo>
                    <a:pt x="165404" y="495884"/>
                  </a:lnTo>
                  <a:lnTo>
                    <a:pt x="154673" y="502983"/>
                  </a:lnTo>
                  <a:lnTo>
                    <a:pt x="144843" y="505790"/>
                  </a:lnTo>
                  <a:lnTo>
                    <a:pt x="133845" y="506082"/>
                  </a:lnTo>
                  <a:lnTo>
                    <a:pt x="121691" y="503847"/>
                  </a:lnTo>
                  <a:lnTo>
                    <a:pt x="70205" y="470077"/>
                  </a:lnTo>
                  <a:lnTo>
                    <a:pt x="49225" y="437299"/>
                  </a:lnTo>
                  <a:lnTo>
                    <a:pt x="34671" y="388391"/>
                  </a:lnTo>
                  <a:lnTo>
                    <a:pt x="32258" y="320357"/>
                  </a:lnTo>
                  <a:lnTo>
                    <a:pt x="32893" y="311454"/>
                  </a:lnTo>
                  <a:lnTo>
                    <a:pt x="26174" y="303720"/>
                  </a:lnTo>
                  <a:lnTo>
                    <a:pt x="8369" y="302450"/>
                  </a:lnTo>
                  <a:lnTo>
                    <a:pt x="647" y="309156"/>
                  </a:lnTo>
                  <a:lnTo>
                    <a:pt x="0" y="318046"/>
                  </a:lnTo>
                  <a:lnTo>
                    <a:pt x="3378" y="397319"/>
                  </a:lnTo>
                  <a:lnTo>
                    <a:pt x="21717" y="454774"/>
                  </a:lnTo>
                  <a:lnTo>
                    <a:pt x="47917" y="493649"/>
                  </a:lnTo>
                  <a:lnTo>
                    <a:pt x="95491" y="528726"/>
                  </a:lnTo>
                  <a:lnTo>
                    <a:pt x="133908" y="538530"/>
                  </a:lnTo>
                  <a:lnTo>
                    <a:pt x="151422" y="537527"/>
                  </a:lnTo>
                  <a:lnTo>
                    <a:pt x="188239" y="518706"/>
                  </a:lnTo>
                  <a:lnTo>
                    <a:pt x="201028" y="502881"/>
                  </a:lnTo>
                  <a:lnTo>
                    <a:pt x="206692" y="509244"/>
                  </a:lnTo>
                  <a:lnTo>
                    <a:pt x="241998" y="536473"/>
                  </a:lnTo>
                  <a:lnTo>
                    <a:pt x="313626" y="550545"/>
                  </a:lnTo>
                  <a:lnTo>
                    <a:pt x="349211" y="540550"/>
                  </a:lnTo>
                  <a:lnTo>
                    <a:pt x="362851" y="531139"/>
                  </a:lnTo>
                  <a:lnTo>
                    <a:pt x="375107" y="517004"/>
                  </a:lnTo>
                  <a:lnTo>
                    <a:pt x="384276" y="497243"/>
                  </a:lnTo>
                  <a:lnTo>
                    <a:pt x="388645" y="470979"/>
                  </a:lnTo>
                  <a:lnTo>
                    <a:pt x="390105" y="472097"/>
                  </a:lnTo>
                  <a:lnTo>
                    <a:pt x="420535" y="487311"/>
                  </a:lnTo>
                  <a:lnTo>
                    <a:pt x="451523" y="493737"/>
                  </a:lnTo>
                  <a:lnTo>
                    <a:pt x="481723" y="491261"/>
                  </a:lnTo>
                  <a:lnTo>
                    <a:pt x="509778" y="479818"/>
                  </a:lnTo>
                  <a:lnTo>
                    <a:pt x="533387" y="459917"/>
                  </a:lnTo>
                  <a:lnTo>
                    <a:pt x="549935" y="433514"/>
                  </a:lnTo>
                  <a:lnTo>
                    <a:pt x="558838" y="401904"/>
                  </a:lnTo>
                  <a:lnTo>
                    <a:pt x="559549" y="366382"/>
                  </a:lnTo>
                  <a:close/>
                </a:path>
                <a:path w="723900" h="871854">
                  <a:moveTo>
                    <a:pt x="723684" y="370636"/>
                  </a:moveTo>
                  <a:lnTo>
                    <a:pt x="723353" y="364451"/>
                  </a:lnTo>
                  <a:lnTo>
                    <a:pt x="720585" y="358673"/>
                  </a:lnTo>
                  <a:lnTo>
                    <a:pt x="715797" y="354393"/>
                  </a:lnTo>
                  <a:lnTo>
                    <a:pt x="709942" y="352374"/>
                  </a:lnTo>
                  <a:lnTo>
                    <a:pt x="703757" y="352679"/>
                  </a:lnTo>
                  <a:lnTo>
                    <a:pt x="668909" y="380707"/>
                  </a:lnTo>
                  <a:lnTo>
                    <a:pt x="639724" y="410248"/>
                  </a:lnTo>
                  <a:lnTo>
                    <a:pt x="606031" y="450062"/>
                  </a:lnTo>
                  <a:lnTo>
                    <a:pt x="571741" y="499402"/>
                  </a:lnTo>
                  <a:lnTo>
                    <a:pt x="540791" y="557542"/>
                  </a:lnTo>
                  <a:lnTo>
                    <a:pt x="517105" y="623722"/>
                  </a:lnTo>
                  <a:lnTo>
                    <a:pt x="504621" y="697230"/>
                  </a:lnTo>
                  <a:lnTo>
                    <a:pt x="503796" y="735901"/>
                  </a:lnTo>
                  <a:lnTo>
                    <a:pt x="507111" y="776097"/>
                  </a:lnTo>
                  <a:lnTo>
                    <a:pt x="515035" y="817702"/>
                  </a:lnTo>
                  <a:lnTo>
                    <a:pt x="528053" y="860628"/>
                  </a:lnTo>
                  <a:lnTo>
                    <a:pt x="542391" y="871283"/>
                  </a:lnTo>
                  <a:lnTo>
                    <a:pt x="548741" y="870356"/>
                  </a:lnTo>
                  <a:lnTo>
                    <a:pt x="541007" y="783539"/>
                  </a:lnTo>
                  <a:lnTo>
                    <a:pt x="536092" y="720979"/>
                  </a:lnTo>
                  <a:lnTo>
                    <a:pt x="541667" y="662393"/>
                  </a:lnTo>
                  <a:lnTo>
                    <a:pt x="555625" y="608190"/>
                  </a:lnTo>
                  <a:lnTo>
                    <a:pt x="575856" y="558774"/>
                  </a:lnTo>
                  <a:lnTo>
                    <a:pt x="600278" y="514553"/>
                  </a:lnTo>
                  <a:lnTo>
                    <a:pt x="626795" y="475945"/>
                  </a:lnTo>
                  <a:lnTo>
                    <a:pt x="653300" y="443344"/>
                  </a:lnTo>
                  <a:lnTo>
                    <a:pt x="697928" y="397840"/>
                  </a:lnTo>
                  <a:lnTo>
                    <a:pt x="717384" y="381292"/>
                  </a:lnTo>
                  <a:lnTo>
                    <a:pt x="721652" y="376504"/>
                  </a:lnTo>
                  <a:lnTo>
                    <a:pt x="723684" y="370636"/>
                  </a:lnTo>
                  <a:close/>
                </a:path>
              </a:pathLst>
            </a:custGeom>
            <a:solidFill>
              <a:srgbClr val="EFB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469383" y="3507917"/>
              <a:ext cx="2456815" cy="1951989"/>
            </a:xfrm>
            <a:custGeom>
              <a:avLst/>
              <a:gdLst/>
              <a:ahLst/>
              <a:cxnLst/>
              <a:rect l="l" t="t" r="r" b="b"/>
              <a:pathLst>
                <a:path w="2456815" h="1951989">
                  <a:moveTo>
                    <a:pt x="1304469" y="0"/>
                  </a:moveTo>
                  <a:lnTo>
                    <a:pt x="1254405" y="1715"/>
                  </a:lnTo>
                  <a:lnTo>
                    <a:pt x="1204420" y="5251"/>
                  </a:lnTo>
                  <a:lnTo>
                    <a:pt x="1154564" y="10569"/>
                  </a:lnTo>
                  <a:lnTo>
                    <a:pt x="1104887" y="17631"/>
                  </a:lnTo>
                  <a:lnTo>
                    <a:pt x="1055438" y="26399"/>
                  </a:lnTo>
                  <a:lnTo>
                    <a:pt x="1006268" y="36835"/>
                  </a:lnTo>
                  <a:lnTo>
                    <a:pt x="957425" y="48901"/>
                  </a:lnTo>
                  <a:lnTo>
                    <a:pt x="908959" y="62558"/>
                  </a:lnTo>
                  <a:lnTo>
                    <a:pt x="860919" y="77769"/>
                  </a:lnTo>
                  <a:lnTo>
                    <a:pt x="813357" y="94495"/>
                  </a:lnTo>
                  <a:lnTo>
                    <a:pt x="766320" y="112699"/>
                  </a:lnTo>
                  <a:lnTo>
                    <a:pt x="719858" y="132342"/>
                  </a:lnTo>
                  <a:lnTo>
                    <a:pt x="674022" y="153386"/>
                  </a:lnTo>
                  <a:lnTo>
                    <a:pt x="628860" y="175794"/>
                  </a:lnTo>
                  <a:lnTo>
                    <a:pt x="584423" y="199526"/>
                  </a:lnTo>
                  <a:lnTo>
                    <a:pt x="540760" y="224545"/>
                  </a:lnTo>
                  <a:lnTo>
                    <a:pt x="497742" y="250896"/>
                  </a:lnTo>
                  <a:lnTo>
                    <a:pt x="455299" y="278674"/>
                  </a:lnTo>
                  <a:lnTo>
                    <a:pt x="413630" y="307890"/>
                  </a:lnTo>
                  <a:lnTo>
                    <a:pt x="372933" y="338552"/>
                  </a:lnTo>
                  <a:lnTo>
                    <a:pt x="333407" y="370668"/>
                  </a:lnTo>
                  <a:lnTo>
                    <a:pt x="295251" y="404246"/>
                  </a:lnTo>
                  <a:lnTo>
                    <a:pt x="258663" y="439296"/>
                  </a:lnTo>
                  <a:lnTo>
                    <a:pt x="223843" y="475826"/>
                  </a:lnTo>
                  <a:lnTo>
                    <a:pt x="190990" y="513845"/>
                  </a:lnTo>
                  <a:lnTo>
                    <a:pt x="160301" y="553361"/>
                  </a:lnTo>
                  <a:lnTo>
                    <a:pt x="131976" y="594383"/>
                  </a:lnTo>
                  <a:lnTo>
                    <a:pt x="106214" y="636919"/>
                  </a:lnTo>
                  <a:lnTo>
                    <a:pt x="83214" y="680979"/>
                  </a:lnTo>
                  <a:lnTo>
                    <a:pt x="63174" y="726570"/>
                  </a:lnTo>
                  <a:lnTo>
                    <a:pt x="46293" y="773701"/>
                  </a:lnTo>
                  <a:lnTo>
                    <a:pt x="34693" y="815285"/>
                  </a:lnTo>
                  <a:lnTo>
                    <a:pt x="24677" y="861624"/>
                  </a:lnTo>
                  <a:lnTo>
                    <a:pt x="16293" y="911855"/>
                  </a:lnTo>
                  <a:lnTo>
                    <a:pt x="9586" y="965119"/>
                  </a:lnTo>
                  <a:lnTo>
                    <a:pt x="4603" y="1020554"/>
                  </a:lnTo>
                  <a:lnTo>
                    <a:pt x="1392" y="1077299"/>
                  </a:lnTo>
                  <a:lnTo>
                    <a:pt x="0" y="1134494"/>
                  </a:lnTo>
                  <a:lnTo>
                    <a:pt x="471" y="1191278"/>
                  </a:lnTo>
                  <a:lnTo>
                    <a:pt x="2855" y="1246789"/>
                  </a:lnTo>
                  <a:lnTo>
                    <a:pt x="7197" y="1300168"/>
                  </a:lnTo>
                  <a:lnTo>
                    <a:pt x="13544" y="1350552"/>
                  </a:lnTo>
                  <a:lnTo>
                    <a:pt x="21943" y="1397082"/>
                  </a:lnTo>
                  <a:lnTo>
                    <a:pt x="32440" y="1438896"/>
                  </a:lnTo>
                  <a:lnTo>
                    <a:pt x="45776" y="1482567"/>
                  </a:lnTo>
                  <a:lnTo>
                    <a:pt x="61084" y="1529558"/>
                  </a:lnTo>
                  <a:lnTo>
                    <a:pt x="78244" y="1578958"/>
                  </a:lnTo>
                  <a:lnTo>
                    <a:pt x="97139" y="1629858"/>
                  </a:lnTo>
                  <a:lnTo>
                    <a:pt x="117650" y="1681346"/>
                  </a:lnTo>
                  <a:lnTo>
                    <a:pt x="139659" y="1732512"/>
                  </a:lnTo>
                  <a:lnTo>
                    <a:pt x="163047" y="1782446"/>
                  </a:lnTo>
                  <a:lnTo>
                    <a:pt x="187696" y="1830236"/>
                  </a:lnTo>
                  <a:lnTo>
                    <a:pt x="213488" y="1874973"/>
                  </a:lnTo>
                  <a:lnTo>
                    <a:pt x="240303" y="1915746"/>
                  </a:lnTo>
                  <a:lnTo>
                    <a:pt x="268024" y="1951644"/>
                  </a:lnTo>
                  <a:lnTo>
                    <a:pt x="2321847" y="1489219"/>
                  </a:lnTo>
                  <a:lnTo>
                    <a:pt x="2346798" y="1448468"/>
                  </a:lnTo>
                  <a:lnTo>
                    <a:pt x="2369138" y="1406414"/>
                  </a:lnTo>
                  <a:lnTo>
                    <a:pt x="2388887" y="1363190"/>
                  </a:lnTo>
                  <a:lnTo>
                    <a:pt x="2406065" y="1318925"/>
                  </a:lnTo>
                  <a:lnTo>
                    <a:pt x="2420693" y="1273753"/>
                  </a:lnTo>
                  <a:lnTo>
                    <a:pt x="2432792" y="1227805"/>
                  </a:lnTo>
                  <a:lnTo>
                    <a:pt x="2442381" y="1181211"/>
                  </a:lnTo>
                  <a:lnTo>
                    <a:pt x="2449481" y="1134105"/>
                  </a:lnTo>
                  <a:lnTo>
                    <a:pt x="2454114" y="1086617"/>
                  </a:lnTo>
                  <a:lnTo>
                    <a:pt x="2456298" y="1038879"/>
                  </a:lnTo>
                  <a:lnTo>
                    <a:pt x="2456055" y="991022"/>
                  </a:lnTo>
                  <a:lnTo>
                    <a:pt x="2453405" y="943179"/>
                  </a:lnTo>
                  <a:lnTo>
                    <a:pt x="2448369" y="895480"/>
                  </a:lnTo>
                  <a:lnTo>
                    <a:pt x="2440967" y="848058"/>
                  </a:lnTo>
                  <a:lnTo>
                    <a:pt x="2431219" y="801043"/>
                  </a:lnTo>
                  <a:lnTo>
                    <a:pt x="2419146" y="754568"/>
                  </a:lnTo>
                  <a:lnTo>
                    <a:pt x="2404768" y="708765"/>
                  </a:lnTo>
                  <a:lnTo>
                    <a:pt x="2388107" y="663763"/>
                  </a:lnTo>
                  <a:lnTo>
                    <a:pt x="2369181" y="619696"/>
                  </a:lnTo>
                  <a:lnTo>
                    <a:pt x="2348013" y="576695"/>
                  </a:lnTo>
                  <a:lnTo>
                    <a:pt x="2324621" y="534892"/>
                  </a:lnTo>
                  <a:lnTo>
                    <a:pt x="2297830" y="492426"/>
                  </a:lnTo>
                  <a:lnTo>
                    <a:pt x="2268960" y="451489"/>
                  </a:lnTo>
                  <a:lnTo>
                    <a:pt x="2238108" y="412111"/>
                  </a:lnTo>
                  <a:lnTo>
                    <a:pt x="2205370" y="374325"/>
                  </a:lnTo>
                  <a:lnTo>
                    <a:pt x="2170845" y="338162"/>
                  </a:lnTo>
                  <a:lnTo>
                    <a:pt x="2134630" y="303654"/>
                  </a:lnTo>
                  <a:lnTo>
                    <a:pt x="2096821" y="270833"/>
                  </a:lnTo>
                  <a:lnTo>
                    <a:pt x="2057516" y="239731"/>
                  </a:lnTo>
                  <a:lnTo>
                    <a:pt x="2016812" y="210378"/>
                  </a:lnTo>
                  <a:lnTo>
                    <a:pt x="1974806" y="182808"/>
                  </a:lnTo>
                  <a:lnTo>
                    <a:pt x="1931596" y="157052"/>
                  </a:lnTo>
                  <a:lnTo>
                    <a:pt x="1887278" y="133141"/>
                  </a:lnTo>
                  <a:lnTo>
                    <a:pt x="1841950" y="111107"/>
                  </a:lnTo>
                  <a:lnTo>
                    <a:pt x="1795709" y="90983"/>
                  </a:lnTo>
                  <a:lnTo>
                    <a:pt x="1748652" y="72799"/>
                  </a:lnTo>
                  <a:lnTo>
                    <a:pt x="1700877" y="56587"/>
                  </a:lnTo>
                  <a:lnTo>
                    <a:pt x="1652480" y="42380"/>
                  </a:lnTo>
                  <a:lnTo>
                    <a:pt x="1603558" y="30209"/>
                  </a:lnTo>
                  <a:lnTo>
                    <a:pt x="1554210" y="20105"/>
                  </a:lnTo>
                  <a:lnTo>
                    <a:pt x="1504531" y="12101"/>
                  </a:lnTo>
                  <a:lnTo>
                    <a:pt x="1454644" y="6155"/>
                  </a:lnTo>
                  <a:lnTo>
                    <a:pt x="1404639" y="2181"/>
                  </a:lnTo>
                  <a:lnTo>
                    <a:pt x="1354564" y="142"/>
                  </a:lnTo>
                  <a:lnTo>
                    <a:pt x="1304469" y="0"/>
                  </a:lnTo>
                  <a:close/>
                </a:path>
              </a:pathLst>
            </a:custGeom>
            <a:solidFill>
              <a:srgbClr val="2F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810855" y="6587000"/>
              <a:ext cx="2365375" cy="2020570"/>
            </a:xfrm>
            <a:custGeom>
              <a:avLst/>
              <a:gdLst/>
              <a:ahLst/>
              <a:cxnLst/>
              <a:rect l="l" t="t" r="r" b="b"/>
              <a:pathLst>
                <a:path w="2365375" h="2020570">
                  <a:moveTo>
                    <a:pt x="2365184" y="149758"/>
                  </a:moveTo>
                  <a:lnTo>
                    <a:pt x="1826882" y="0"/>
                  </a:lnTo>
                  <a:lnTo>
                    <a:pt x="1784273" y="11823"/>
                  </a:lnTo>
                  <a:lnTo>
                    <a:pt x="1739988" y="28676"/>
                  </a:lnTo>
                  <a:lnTo>
                    <a:pt x="1694268" y="50126"/>
                  </a:lnTo>
                  <a:lnTo>
                    <a:pt x="1647329" y="75793"/>
                  </a:lnTo>
                  <a:lnTo>
                    <a:pt x="1599425" y="105257"/>
                  </a:lnTo>
                  <a:lnTo>
                    <a:pt x="1550784" y="138112"/>
                  </a:lnTo>
                  <a:lnTo>
                    <a:pt x="1501660" y="173964"/>
                  </a:lnTo>
                  <a:lnTo>
                    <a:pt x="1452283" y="212382"/>
                  </a:lnTo>
                  <a:lnTo>
                    <a:pt x="1402880" y="252984"/>
                  </a:lnTo>
                  <a:lnTo>
                    <a:pt x="1353705" y="295351"/>
                  </a:lnTo>
                  <a:lnTo>
                    <a:pt x="1304988" y="339077"/>
                  </a:lnTo>
                  <a:lnTo>
                    <a:pt x="1256969" y="383768"/>
                  </a:lnTo>
                  <a:lnTo>
                    <a:pt x="1209890" y="428993"/>
                  </a:lnTo>
                  <a:lnTo>
                    <a:pt x="1163993" y="474370"/>
                  </a:lnTo>
                  <a:lnTo>
                    <a:pt x="1119505" y="519493"/>
                  </a:lnTo>
                  <a:lnTo>
                    <a:pt x="1076655" y="563930"/>
                  </a:lnTo>
                  <a:lnTo>
                    <a:pt x="1035710" y="607301"/>
                  </a:lnTo>
                  <a:lnTo>
                    <a:pt x="996886" y="649185"/>
                  </a:lnTo>
                  <a:lnTo>
                    <a:pt x="960424" y="689190"/>
                  </a:lnTo>
                  <a:lnTo>
                    <a:pt x="926566" y="726897"/>
                  </a:lnTo>
                  <a:lnTo>
                    <a:pt x="895553" y="761898"/>
                  </a:lnTo>
                  <a:lnTo>
                    <a:pt x="843000" y="822185"/>
                  </a:lnTo>
                  <a:lnTo>
                    <a:pt x="782485" y="892454"/>
                  </a:lnTo>
                  <a:lnTo>
                    <a:pt x="778040" y="897178"/>
                  </a:lnTo>
                  <a:lnTo>
                    <a:pt x="721372" y="1035469"/>
                  </a:lnTo>
                  <a:lnTo>
                    <a:pt x="714159" y="1025969"/>
                  </a:lnTo>
                  <a:lnTo>
                    <a:pt x="684784" y="990434"/>
                  </a:lnTo>
                  <a:lnTo>
                    <a:pt x="671360" y="943368"/>
                  </a:lnTo>
                  <a:lnTo>
                    <a:pt x="659485" y="895438"/>
                  </a:lnTo>
                  <a:lnTo>
                    <a:pt x="649008" y="846670"/>
                  </a:lnTo>
                  <a:lnTo>
                    <a:pt x="639749" y="797077"/>
                  </a:lnTo>
                  <a:lnTo>
                    <a:pt x="631545" y="746683"/>
                  </a:lnTo>
                  <a:lnTo>
                    <a:pt x="624268" y="695490"/>
                  </a:lnTo>
                  <a:lnTo>
                    <a:pt x="617715" y="643547"/>
                  </a:lnTo>
                  <a:lnTo>
                    <a:pt x="611759" y="590842"/>
                  </a:lnTo>
                  <a:lnTo>
                    <a:pt x="606234" y="537425"/>
                  </a:lnTo>
                  <a:lnTo>
                    <a:pt x="590588" y="372999"/>
                  </a:lnTo>
                  <a:lnTo>
                    <a:pt x="0" y="454469"/>
                  </a:lnTo>
                  <a:lnTo>
                    <a:pt x="11099" y="645248"/>
                  </a:lnTo>
                  <a:lnTo>
                    <a:pt x="13843" y="689229"/>
                  </a:lnTo>
                  <a:lnTo>
                    <a:pt x="16916" y="734796"/>
                  </a:lnTo>
                  <a:lnTo>
                    <a:pt x="20370" y="781812"/>
                  </a:lnTo>
                  <a:lnTo>
                    <a:pt x="24295" y="830110"/>
                  </a:lnTo>
                  <a:lnTo>
                    <a:pt x="28740" y="879551"/>
                  </a:lnTo>
                  <a:lnTo>
                    <a:pt x="33782" y="929970"/>
                  </a:lnTo>
                  <a:lnTo>
                    <a:pt x="39471" y="981227"/>
                  </a:lnTo>
                  <a:lnTo>
                    <a:pt x="45897" y="1033170"/>
                  </a:lnTo>
                  <a:lnTo>
                    <a:pt x="53098" y="1085646"/>
                  </a:lnTo>
                  <a:lnTo>
                    <a:pt x="61163" y="1138491"/>
                  </a:lnTo>
                  <a:lnTo>
                    <a:pt x="70142" y="1191577"/>
                  </a:lnTo>
                  <a:lnTo>
                    <a:pt x="80124" y="1244752"/>
                  </a:lnTo>
                  <a:lnTo>
                    <a:pt x="91147" y="1297838"/>
                  </a:lnTo>
                  <a:lnTo>
                    <a:pt x="103289" y="1350708"/>
                  </a:lnTo>
                  <a:lnTo>
                    <a:pt x="116624" y="1403210"/>
                  </a:lnTo>
                  <a:lnTo>
                    <a:pt x="131203" y="1455191"/>
                  </a:lnTo>
                  <a:lnTo>
                    <a:pt x="147104" y="1506486"/>
                  </a:lnTo>
                  <a:lnTo>
                    <a:pt x="164388" y="1556956"/>
                  </a:lnTo>
                  <a:lnTo>
                    <a:pt x="183121" y="1606448"/>
                  </a:lnTo>
                  <a:lnTo>
                    <a:pt x="203377" y="1654822"/>
                  </a:lnTo>
                  <a:lnTo>
                    <a:pt x="225209" y="1701914"/>
                  </a:lnTo>
                  <a:lnTo>
                    <a:pt x="248678" y="1747570"/>
                  </a:lnTo>
                  <a:lnTo>
                    <a:pt x="273875" y="1791639"/>
                  </a:lnTo>
                  <a:lnTo>
                    <a:pt x="300850" y="1833981"/>
                  </a:lnTo>
                  <a:lnTo>
                    <a:pt x="329679" y="1874443"/>
                  </a:lnTo>
                  <a:lnTo>
                    <a:pt x="389915" y="1971941"/>
                  </a:lnTo>
                  <a:lnTo>
                    <a:pt x="446011" y="2016848"/>
                  </a:lnTo>
                  <a:lnTo>
                    <a:pt x="530352" y="2020341"/>
                  </a:lnTo>
                  <a:lnTo>
                    <a:pt x="675373" y="1993595"/>
                  </a:lnTo>
                  <a:lnTo>
                    <a:pt x="712000" y="1983676"/>
                  </a:lnTo>
                  <a:lnTo>
                    <a:pt x="745985" y="1969655"/>
                  </a:lnTo>
                  <a:lnTo>
                    <a:pt x="777265" y="1951723"/>
                  </a:lnTo>
                  <a:lnTo>
                    <a:pt x="781989" y="1948141"/>
                  </a:lnTo>
                  <a:lnTo>
                    <a:pt x="783691" y="1948383"/>
                  </a:lnTo>
                  <a:lnTo>
                    <a:pt x="2038337" y="912253"/>
                  </a:lnTo>
                  <a:lnTo>
                    <a:pt x="2365184" y="149758"/>
                  </a:lnTo>
                  <a:close/>
                </a:path>
              </a:pathLst>
            </a:custGeom>
            <a:solidFill>
              <a:srgbClr val="E87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472701" y="3616394"/>
              <a:ext cx="2884170" cy="2753995"/>
            </a:xfrm>
            <a:custGeom>
              <a:avLst/>
              <a:gdLst/>
              <a:ahLst/>
              <a:cxnLst/>
              <a:rect l="l" t="t" r="r" b="b"/>
              <a:pathLst>
                <a:path w="2884169" h="2753995">
                  <a:moveTo>
                    <a:pt x="1357007" y="2583840"/>
                  </a:moveTo>
                  <a:lnTo>
                    <a:pt x="236982" y="360349"/>
                  </a:lnTo>
                  <a:lnTo>
                    <a:pt x="200101" y="393674"/>
                  </a:lnTo>
                  <a:lnTo>
                    <a:pt x="165773" y="430784"/>
                  </a:lnTo>
                  <a:lnTo>
                    <a:pt x="134162" y="471004"/>
                  </a:lnTo>
                  <a:lnTo>
                    <a:pt x="105460" y="513638"/>
                  </a:lnTo>
                  <a:lnTo>
                    <a:pt x="79832" y="557961"/>
                  </a:lnTo>
                  <a:lnTo>
                    <a:pt x="57429" y="603300"/>
                  </a:lnTo>
                  <a:lnTo>
                    <a:pt x="38442" y="648931"/>
                  </a:lnTo>
                  <a:lnTo>
                    <a:pt x="23037" y="694169"/>
                  </a:lnTo>
                  <a:lnTo>
                    <a:pt x="11379" y="738314"/>
                  </a:lnTo>
                  <a:lnTo>
                    <a:pt x="3644" y="780656"/>
                  </a:lnTo>
                  <a:lnTo>
                    <a:pt x="0" y="820496"/>
                  </a:lnTo>
                  <a:lnTo>
                    <a:pt x="609" y="857148"/>
                  </a:lnTo>
                  <a:lnTo>
                    <a:pt x="7239" y="908253"/>
                  </a:lnTo>
                  <a:lnTo>
                    <a:pt x="14859" y="959231"/>
                  </a:lnTo>
                  <a:lnTo>
                    <a:pt x="23456" y="1010056"/>
                  </a:lnTo>
                  <a:lnTo>
                    <a:pt x="33045" y="1060716"/>
                  </a:lnTo>
                  <a:lnTo>
                    <a:pt x="43611" y="1111186"/>
                  </a:lnTo>
                  <a:lnTo>
                    <a:pt x="55156" y="1161478"/>
                  </a:lnTo>
                  <a:lnTo>
                    <a:pt x="67665" y="1211554"/>
                  </a:lnTo>
                  <a:lnTo>
                    <a:pt x="81153" y="1261414"/>
                  </a:lnTo>
                  <a:lnTo>
                    <a:pt x="92036" y="1313535"/>
                  </a:lnTo>
                  <a:lnTo>
                    <a:pt x="99796" y="1364894"/>
                  </a:lnTo>
                  <a:lnTo>
                    <a:pt x="105067" y="1415681"/>
                  </a:lnTo>
                  <a:lnTo>
                    <a:pt x="108483" y="1466138"/>
                  </a:lnTo>
                  <a:lnTo>
                    <a:pt x="110705" y="1516468"/>
                  </a:lnTo>
                  <a:lnTo>
                    <a:pt x="114084" y="1617637"/>
                  </a:lnTo>
                  <a:lnTo>
                    <a:pt x="116522" y="1668907"/>
                  </a:lnTo>
                  <a:lnTo>
                    <a:pt x="120319" y="1720913"/>
                  </a:lnTo>
                  <a:lnTo>
                    <a:pt x="126123" y="1773885"/>
                  </a:lnTo>
                  <a:lnTo>
                    <a:pt x="131000" y="1820621"/>
                  </a:lnTo>
                  <a:lnTo>
                    <a:pt x="133959" y="1871421"/>
                  </a:lnTo>
                  <a:lnTo>
                    <a:pt x="135191" y="1925535"/>
                  </a:lnTo>
                  <a:lnTo>
                    <a:pt x="134886" y="1982203"/>
                  </a:lnTo>
                  <a:lnTo>
                    <a:pt x="133248" y="2040699"/>
                  </a:lnTo>
                  <a:lnTo>
                    <a:pt x="130492" y="2100275"/>
                  </a:lnTo>
                  <a:lnTo>
                    <a:pt x="126796" y="2160181"/>
                  </a:lnTo>
                  <a:lnTo>
                    <a:pt x="122364" y="2219668"/>
                  </a:lnTo>
                  <a:lnTo>
                    <a:pt x="117398" y="2278011"/>
                  </a:lnTo>
                  <a:lnTo>
                    <a:pt x="112115" y="2334437"/>
                  </a:lnTo>
                  <a:lnTo>
                    <a:pt x="106680" y="2388235"/>
                  </a:lnTo>
                  <a:lnTo>
                    <a:pt x="96240" y="2484920"/>
                  </a:lnTo>
                  <a:lnTo>
                    <a:pt x="87642" y="2562098"/>
                  </a:lnTo>
                  <a:lnTo>
                    <a:pt x="84543" y="2591511"/>
                  </a:lnTo>
                  <a:lnTo>
                    <a:pt x="121005" y="2621877"/>
                  </a:lnTo>
                  <a:lnTo>
                    <a:pt x="181864" y="2650934"/>
                  </a:lnTo>
                  <a:lnTo>
                    <a:pt x="220497" y="2664752"/>
                  </a:lnTo>
                  <a:lnTo>
                    <a:pt x="264096" y="2677972"/>
                  </a:lnTo>
                  <a:lnTo>
                    <a:pt x="312280" y="2690533"/>
                  </a:lnTo>
                  <a:lnTo>
                    <a:pt x="364667" y="2702331"/>
                  </a:lnTo>
                  <a:lnTo>
                    <a:pt x="420878" y="2713278"/>
                  </a:lnTo>
                  <a:lnTo>
                    <a:pt x="480529" y="2723286"/>
                  </a:lnTo>
                  <a:lnTo>
                    <a:pt x="543242" y="2732290"/>
                  </a:lnTo>
                  <a:lnTo>
                    <a:pt x="608647" y="2740190"/>
                  </a:lnTo>
                  <a:lnTo>
                    <a:pt x="676351" y="2746895"/>
                  </a:lnTo>
                  <a:lnTo>
                    <a:pt x="745985" y="2752318"/>
                  </a:lnTo>
                  <a:lnTo>
                    <a:pt x="791044" y="2753512"/>
                  </a:lnTo>
                  <a:lnTo>
                    <a:pt x="844575" y="2751937"/>
                  </a:lnTo>
                  <a:lnTo>
                    <a:pt x="903071" y="2747886"/>
                  </a:lnTo>
                  <a:lnTo>
                    <a:pt x="963066" y="2741676"/>
                  </a:lnTo>
                  <a:lnTo>
                    <a:pt x="1021067" y="2733598"/>
                  </a:lnTo>
                  <a:lnTo>
                    <a:pt x="1073607" y="2723972"/>
                  </a:lnTo>
                  <a:lnTo>
                    <a:pt x="1117193" y="2713088"/>
                  </a:lnTo>
                  <a:lnTo>
                    <a:pt x="1169428" y="2695054"/>
                  </a:lnTo>
                  <a:lnTo>
                    <a:pt x="1219784" y="2672969"/>
                  </a:lnTo>
                  <a:lnTo>
                    <a:pt x="1268006" y="2646984"/>
                  </a:lnTo>
                  <a:lnTo>
                    <a:pt x="1313827" y="2617228"/>
                  </a:lnTo>
                  <a:lnTo>
                    <a:pt x="1357007" y="2583840"/>
                  </a:lnTo>
                  <a:close/>
                </a:path>
                <a:path w="2884169" h="2753995">
                  <a:moveTo>
                    <a:pt x="2883890" y="2161908"/>
                  </a:moveTo>
                  <a:lnTo>
                    <a:pt x="2857119" y="2131174"/>
                  </a:lnTo>
                  <a:lnTo>
                    <a:pt x="2831160" y="2096731"/>
                  </a:lnTo>
                  <a:lnTo>
                    <a:pt x="2806001" y="2058898"/>
                  </a:lnTo>
                  <a:lnTo>
                    <a:pt x="2781604" y="2018004"/>
                  </a:lnTo>
                  <a:lnTo>
                    <a:pt x="2757970" y="1974367"/>
                  </a:lnTo>
                  <a:lnTo>
                    <a:pt x="2735072" y="1928291"/>
                  </a:lnTo>
                  <a:lnTo>
                    <a:pt x="2712872" y="1880095"/>
                  </a:lnTo>
                  <a:lnTo>
                    <a:pt x="2691371" y="1830095"/>
                  </a:lnTo>
                  <a:lnTo>
                    <a:pt x="2670543" y="1778622"/>
                  </a:lnTo>
                  <a:lnTo>
                    <a:pt x="2650350" y="1725980"/>
                  </a:lnTo>
                  <a:lnTo>
                    <a:pt x="2630805" y="1672501"/>
                  </a:lnTo>
                  <a:lnTo>
                    <a:pt x="2611856" y="1618475"/>
                  </a:lnTo>
                  <a:lnTo>
                    <a:pt x="2593492" y="1564233"/>
                  </a:lnTo>
                  <a:lnTo>
                    <a:pt x="2575699" y="1510106"/>
                  </a:lnTo>
                  <a:lnTo>
                    <a:pt x="2558453" y="1456397"/>
                  </a:lnTo>
                  <a:lnTo>
                    <a:pt x="2494508" y="1252093"/>
                  </a:lnTo>
                  <a:lnTo>
                    <a:pt x="2479675" y="1205230"/>
                  </a:lnTo>
                  <a:lnTo>
                    <a:pt x="2465273" y="1160703"/>
                  </a:lnTo>
                  <a:lnTo>
                    <a:pt x="2451265" y="1118806"/>
                  </a:lnTo>
                  <a:lnTo>
                    <a:pt x="2437638" y="1079868"/>
                  </a:lnTo>
                  <a:lnTo>
                    <a:pt x="2411450" y="1012126"/>
                  </a:lnTo>
                  <a:lnTo>
                    <a:pt x="2372804" y="935355"/>
                  </a:lnTo>
                  <a:lnTo>
                    <a:pt x="2348750" y="900239"/>
                  </a:lnTo>
                  <a:lnTo>
                    <a:pt x="2305075" y="854748"/>
                  </a:lnTo>
                  <a:lnTo>
                    <a:pt x="2284704" y="836510"/>
                  </a:lnTo>
                  <a:lnTo>
                    <a:pt x="2264778" y="816025"/>
                  </a:lnTo>
                  <a:lnTo>
                    <a:pt x="2244941" y="789368"/>
                  </a:lnTo>
                  <a:lnTo>
                    <a:pt x="2224811" y="752602"/>
                  </a:lnTo>
                  <a:lnTo>
                    <a:pt x="2203983" y="701802"/>
                  </a:lnTo>
                  <a:lnTo>
                    <a:pt x="2188997" y="656209"/>
                  </a:lnTo>
                  <a:lnTo>
                    <a:pt x="2173262" y="610882"/>
                  </a:lnTo>
                  <a:lnTo>
                    <a:pt x="2156777" y="565823"/>
                  </a:lnTo>
                  <a:lnTo>
                    <a:pt x="2139556" y="521042"/>
                  </a:lnTo>
                  <a:lnTo>
                    <a:pt x="2121611" y="476554"/>
                  </a:lnTo>
                  <a:lnTo>
                    <a:pt x="2102929" y="432358"/>
                  </a:lnTo>
                  <a:lnTo>
                    <a:pt x="2083523" y="388480"/>
                  </a:lnTo>
                  <a:lnTo>
                    <a:pt x="2063394" y="344919"/>
                  </a:lnTo>
                  <a:lnTo>
                    <a:pt x="2042553" y="301688"/>
                  </a:lnTo>
                  <a:lnTo>
                    <a:pt x="2018030" y="259626"/>
                  </a:lnTo>
                  <a:lnTo>
                    <a:pt x="1990877" y="219430"/>
                  </a:lnTo>
                  <a:lnTo>
                    <a:pt x="1961197" y="181241"/>
                  </a:lnTo>
                  <a:lnTo>
                    <a:pt x="1929130" y="145135"/>
                  </a:lnTo>
                  <a:lnTo>
                    <a:pt x="1894763" y="111252"/>
                  </a:lnTo>
                  <a:lnTo>
                    <a:pt x="1858225" y="79679"/>
                  </a:lnTo>
                  <a:lnTo>
                    <a:pt x="1819617" y="50546"/>
                  </a:lnTo>
                  <a:lnTo>
                    <a:pt x="1779066" y="23939"/>
                  </a:lnTo>
                  <a:lnTo>
                    <a:pt x="1736674" y="0"/>
                  </a:lnTo>
                  <a:lnTo>
                    <a:pt x="1719808" y="2660802"/>
                  </a:lnTo>
                  <a:lnTo>
                    <a:pt x="1733499" y="2661450"/>
                  </a:lnTo>
                  <a:lnTo>
                    <a:pt x="1753133" y="2660154"/>
                  </a:lnTo>
                  <a:lnTo>
                    <a:pt x="1808480" y="2651963"/>
                  </a:lnTo>
                  <a:lnTo>
                    <a:pt x="1882394" y="2636583"/>
                  </a:lnTo>
                  <a:lnTo>
                    <a:pt x="1925243" y="2626283"/>
                  </a:lnTo>
                  <a:lnTo>
                    <a:pt x="1971433" y="2614333"/>
                  </a:lnTo>
                  <a:lnTo>
                    <a:pt x="2020544" y="2600744"/>
                  </a:lnTo>
                  <a:lnTo>
                    <a:pt x="2072132" y="2585567"/>
                  </a:lnTo>
                  <a:lnTo>
                    <a:pt x="2125776" y="2568841"/>
                  </a:lnTo>
                  <a:lnTo>
                    <a:pt x="2181047" y="2550630"/>
                  </a:lnTo>
                  <a:lnTo>
                    <a:pt x="2237511" y="2530945"/>
                  </a:lnTo>
                  <a:lnTo>
                    <a:pt x="2294737" y="2509850"/>
                  </a:lnTo>
                  <a:lnTo>
                    <a:pt x="2352294" y="2487384"/>
                  </a:lnTo>
                  <a:lnTo>
                    <a:pt x="2409748" y="2463596"/>
                  </a:lnTo>
                  <a:lnTo>
                    <a:pt x="2466670" y="2438514"/>
                  </a:lnTo>
                  <a:lnTo>
                    <a:pt x="2522626" y="2412187"/>
                  </a:lnTo>
                  <a:lnTo>
                    <a:pt x="2577198" y="2384653"/>
                  </a:lnTo>
                  <a:lnTo>
                    <a:pt x="2629928" y="2355964"/>
                  </a:lnTo>
                  <a:lnTo>
                    <a:pt x="2680411" y="2326170"/>
                  </a:lnTo>
                  <a:lnTo>
                    <a:pt x="2728214" y="2295296"/>
                  </a:lnTo>
                  <a:lnTo>
                    <a:pt x="2772880" y="2263381"/>
                  </a:lnTo>
                  <a:lnTo>
                    <a:pt x="2814015" y="2230488"/>
                  </a:lnTo>
                  <a:lnTo>
                    <a:pt x="2851150" y="2196655"/>
                  </a:lnTo>
                  <a:lnTo>
                    <a:pt x="2883890" y="2161908"/>
                  </a:lnTo>
                  <a:close/>
                </a:path>
              </a:pathLst>
            </a:custGeom>
            <a:solidFill>
              <a:srgbClr val="2F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321443" y="7011674"/>
              <a:ext cx="1783080" cy="1880870"/>
            </a:xfrm>
            <a:custGeom>
              <a:avLst/>
              <a:gdLst/>
              <a:ahLst/>
              <a:cxnLst/>
              <a:rect l="l" t="t" r="r" b="b"/>
              <a:pathLst>
                <a:path w="1783080" h="1880870">
                  <a:moveTo>
                    <a:pt x="924285" y="0"/>
                  </a:moveTo>
                  <a:lnTo>
                    <a:pt x="0" y="549271"/>
                  </a:lnTo>
                  <a:lnTo>
                    <a:pt x="1471777" y="1880696"/>
                  </a:lnTo>
                  <a:lnTo>
                    <a:pt x="1782656" y="1727746"/>
                  </a:lnTo>
                  <a:lnTo>
                    <a:pt x="1782656" y="783925"/>
                  </a:lnTo>
                  <a:lnTo>
                    <a:pt x="1700291" y="625634"/>
                  </a:lnTo>
                  <a:lnTo>
                    <a:pt x="1415353" y="345992"/>
                  </a:lnTo>
                  <a:lnTo>
                    <a:pt x="924285" y="0"/>
                  </a:lnTo>
                  <a:close/>
                </a:path>
              </a:pathLst>
            </a:custGeom>
            <a:solidFill>
              <a:srgbClr val="E87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841196" y="5711459"/>
              <a:ext cx="2256790" cy="2630170"/>
            </a:xfrm>
            <a:custGeom>
              <a:avLst/>
              <a:gdLst/>
              <a:ahLst/>
              <a:cxnLst/>
              <a:rect l="l" t="t" r="r" b="b"/>
              <a:pathLst>
                <a:path w="2256790" h="2630170">
                  <a:moveTo>
                    <a:pt x="874109" y="0"/>
                  </a:moveTo>
                  <a:lnTo>
                    <a:pt x="792164" y="817598"/>
                  </a:lnTo>
                  <a:lnTo>
                    <a:pt x="0" y="924977"/>
                  </a:lnTo>
                  <a:lnTo>
                    <a:pt x="60752" y="1736449"/>
                  </a:lnTo>
                  <a:lnTo>
                    <a:pt x="334858" y="2629878"/>
                  </a:lnTo>
                  <a:lnTo>
                    <a:pt x="2050586" y="1935197"/>
                  </a:lnTo>
                  <a:lnTo>
                    <a:pt x="2256193" y="1324179"/>
                  </a:lnTo>
                  <a:lnTo>
                    <a:pt x="1515095" y="890129"/>
                  </a:lnTo>
                  <a:lnTo>
                    <a:pt x="1596579" y="72531"/>
                  </a:lnTo>
                  <a:lnTo>
                    <a:pt x="874109" y="0"/>
                  </a:lnTo>
                  <a:close/>
                </a:path>
              </a:pathLst>
            </a:custGeom>
            <a:solidFill>
              <a:srgbClr val="FFC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724110" y="4800745"/>
              <a:ext cx="2244090" cy="892810"/>
            </a:xfrm>
            <a:custGeom>
              <a:avLst/>
              <a:gdLst/>
              <a:ahLst/>
              <a:cxnLst/>
              <a:rect l="l" t="t" r="r" b="b"/>
              <a:pathLst>
                <a:path w="2244090" h="892810">
                  <a:moveTo>
                    <a:pt x="426935" y="872007"/>
                  </a:moveTo>
                  <a:lnTo>
                    <a:pt x="312610" y="484428"/>
                  </a:lnTo>
                  <a:lnTo>
                    <a:pt x="219417" y="406692"/>
                  </a:lnTo>
                  <a:lnTo>
                    <a:pt x="161696" y="375513"/>
                  </a:lnTo>
                  <a:lnTo>
                    <a:pt x="115455" y="386156"/>
                  </a:lnTo>
                  <a:lnTo>
                    <a:pt x="56692" y="433908"/>
                  </a:lnTo>
                  <a:lnTo>
                    <a:pt x="17970" y="488315"/>
                  </a:lnTo>
                  <a:lnTo>
                    <a:pt x="342" y="559854"/>
                  </a:lnTo>
                  <a:lnTo>
                    <a:pt x="0" y="599528"/>
                  </a:lnTo>
                  <a:lnTo>
                    <a:pt x="5613" y="640461"/>
                  </a:lnTo>
                  <a:lnTo>
                    <a:pt x="17411" y="681659"/>
                  </a:lnTo>
                  <a:lnTo>
                    <a:pt x="35598" y="722096"/>
                  </a:lnTo>
                  <a:lnTo>
                    <a:pt x="60426" y="760768"/>
                  </a:lnTo>
                  <a:lnTo>
                    <a:pt x="92100" y="796671"/>
                  </a:lnTo>
                  <a:lnTo>
                    <a:pt x="130848" y="828802"/>
                  </a:lnTo>
                  <a:lnTo>
                    <a:pt x="176911" y="856145"/>
                  </a:lnTo>
                  <a:lnTo>
                    <a:pt x="280377" y="890511"/>
                  </a:lnTo>
                  <a:lnTo>
                    <a:pt x="359168" y="892416"/>
                  </a:lnTo>
                  <a:lnTo>
                    <a:pt x="409333" y="880160"/>
                  </a:lnTo>
                  <a:lnTo>
                    <a:pt x="426935" y="872007"/>
                  </a:lnTo>
                  <a:close/>
                </a:path>
                <a:path w="2244090" h="892810">
                  <a:moveTo>
                    <a:pt x="2244090" y="227558"/>
                  </a:moveTo>
                  <a:lnTo>
                    <a:pt x="2238667" y="182143"/>
                  </a:lnTo>
                  <a:lnTo>
                    <a:pt x="2227262" y="139522"/>
                  </a:lnTo>
                  <a:lnTo>
                    <a:pt x="2210536" y="100596"/>
                  </a:lnTo>
                  <a:lnTo>
                    <a:pt x="2189111" y="66281"/>
                  </a:lnTo>
                  <a:lnTo>
                    <a:pt x="2163622" y="37477"/>
                  </a:lnTo>
                  <a:lnTo>
                    <a:pt x="2103018" y="0"/>
                  </a:lnTo>
                  <a:lnTo>
                    <a:pt x="2011591" y="5283"/>
                  </a:lnTo>
                  <a:lnTo>
                    <a:pt x="1938299" y="60286"/>
                  </a:lnTo>
                  <a:lnTo>
                    <a:pt x="1889569" y="123634"/>
                  </a:lnTo>
                  <a:lnTo>
                    <a:pt x="1871903" y="153936"/>
                  </a:lnTo>
                  <a:lnTo>
                    <a:pt x="1919541" y="583107"/>
                  </a:lnTo>
                  <a:lnTo>
                    <a:pt x="1991728" y="592112"/>
                  </a:lnTo>
                  <a:lnTo>
                    <a:pt x="2040763" y="582815"/>
                  </a:lnTo>
                  <a:lnTo>
                    <a:pt x="2089137" y="544131"/>
                  </a:lnTo>
                  <a:lnTo>
                    <a:pt x="2159330" y="464985"/>
                  </a:lnTo>
                  <a:lnTo>
                    <a:pt x="2193315" y="419138"/>
                  </a:lnTo>
                  <a:lnTo>
                    <a:pt x="2218156" y="371563"/>
                  </a:lnTo>
                  <a:lnTo>
                    <a:pt x="2234463" y="323176"/>
                  </a:lnTo>
                  <a:lnTo>
                    <a:pt x="2242896" y="274878"/>
                  </a:lnTo>
                  <a:lnTo>
                    <a:pt x="2244090" y="227558"/>
                  </a:lnTo>
                  <a:close/>
                </a:path>
              </a:pathLst>
            </a:custGeom>
            <a:solidFill>
              <a:srgbClr val="F2B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736981" y="3701969"/>
              <a:ext cx="2045970" cy="2611755"/>
            </a:xfrm>
            <a:custGeom>
              <a:avLst/>
              <a:gdLst/>
              <a:ahLst/>
              <a:cxnLst/>
              <a:rect l="l" t="t" r="r" b="b"/>
              <a:pathLst>
                <a:path w="2045969" h="2611754">
                  <a:moveTo>
                    <a:pt x="1122119" y="15"/>
                  </a:moveTo>
                  <a:lnTo>
                    <a:pt x="1082621" y="0"/>
                  </a:lnTo>
                  <a:lnTo>
                    <a:pt x="1042880" y="1298"/>
                  </a:lnTo>
                  <a:lnTo>
                    <a:pt x="1002940" y="3842"/>
                  </a:lnTo>
                  <a:lnTo>
                    <a:pt x="962842" y="7562"/>
                  </a:lnTo>
                  <a:lnTo>
                    <a:pt x="922629" y="12391"/>
                  </a:lnTo>
                  <a:lnTo>
                    <a:pt x="882342" y="18260"/>
                  </a:lnTo>
                  <a:lnTo>
                    <a:pt x="842024" y="25100"/>
                  </a:lnTo>
                  <a:lnTo>
                    <a:pt x="801718" y="32842"/>
                  </a:lnTo>
                  <a:lnTo>
                    <a:pt x="792295" y="32842"/>
                  </a:lnTo>
                  <a:lnTo>
                    <a:pt x="751937" y="41302"/>
                  </a:lnTo>
                  <a:lnTo>
                    <a:pt x="711940" y="50600"/>
                  </a:lnTo>
                  <a:lnTo>
                    <a:pt x="672368" y="60783"/>
                  </a:lnTo>
                  <a:lnTo>
                    <a:pt x="633285" y="71898"/>
                  </a:lnTo>
                  <a:lnTo>
                    <a:pt x="594757" y="83992"/>
                  </a:lnTo>
                  <a:lnTo>
                    <a:pt x="556847" y="97112"/>
                  </a:lnTo>
                  <a:lnTo>
                    <a:pt x="519622" y="111306"/>
                  </a:lnTo>
                  <a:lnTo>
                    <a:pt x="483146" y="126620"/>
                  </a:lnTo>
                  <a:lnTo>
                    <a:pt x="447484" y="143102"/>
                  </a:lnTo>
                  <a:lnTo>
                    <a:pt x="412700" y="160799"/>
                  </a:lnTo>
                  <a:lnTo>
                    <a:pt x="378860" y="179758"/>
                  </a:lnTo>
                  <a:lnTo>
                    <a:pt x="346028" y="200026"/>
                  </a:lnTo>
                  <a:lnTo>
                    <a:pt x="314268" y="221650"/>
                  </a:lnTo>
                  <a:lnTo>
                    <a:pt x="283647" y="244677"/>
                  </a:lnTo>
                  <a:lnTo>
                    <a:pt x="254229" y="269156"/>
                  </a:lnTo>
                  <a:lnTo>
                    <a:pt x="226078" y="295132"/>
                  </a:lnTo>
                  <a:lnTo>
                    <a:pt x="199259" y="322652"/>
                  </a:lnTo>
                  <a:lnTo>
                    <a:pt x="173838" y="351765"/>
                  </a:lnTo>
                  <a:lnTo>
                    <a:pt x="149878" y="382517"/>
                  </a:lnTo>
                  <a:lnTo>
                    <a:pt x="127446" y="414955"/>
                  </a:lnTo>
                  <a:lnTo>
                    <a:pt x="106605" y="449126"/>
                  </a:lnTo>
                  <a:lnTo>
                    <a:pt x="87420" y="485078"/>
                  </a:lnTo>
                  <a:lnTo>
                    <a:pt x="69957" y="522858"/>
                  </a:lnTo>
                  <a:lnTo>
                    <a:pt x="54280" y="562512"/>
                  </a:lnTo>
                  <a:lnTo>
                    <a:pt x="40454" y="604088"/>
                  </a:lnTo>
                  <a:lnTo>
                    <a:pt x="28544" y="647633"/>
                  </a:lnTo>
                  <a:lnTo>
                    <a:pt x="18615" y="693195"/>
                  </a:lnTo>
                  <a:lnTo>
                    <a:pt x="10731" y="740820"/>
                  </a:lnTo>
                  <a:lnTo>
                    <a:pt x="4957" y="790555"/>
                  </a:lnTo>
                  <a:lnTo>
                    <a:pt x="1358" y="842448"/>
                  </a:lnTo>
                  <a:lnTo>
                    <a:pt x="0" y="896546"/>
                  </a:lnTo>
                  <a:lnTo>
                    <a:pt x="946" y="952895"/>
                  </a:lnTo>
                  <a:lnTo>
                    <a:pt x="4261" y="1011544"/>
                  </a:lnTo>
                  <a:lnTo>
                    <a:pt x="10011" y="1072539"/>
                  </a:lnTo>
                  <a:lnTo>
                    <a:pt x="18261" y="1135927"/>
                  </a:lnTo>
                  <a:lnTo>
                    <a:pt x="29074" y="1201756"/>
                  </a:lnTo>
                  <a:lnTo>
                    <a:pt x="42516" y="1270072"/>
                  </a:lnTo>
                  <a:lnTo>
                    <a:pt x="52150" y="1307860"/>
                  </a:lnTo>
                  <a:lnTo>
                    <a:pt x="67173" y="1352437"/>
                  </a:lnTo>
                  <a:lnTo>
                    <a:pt x="85532" y="1401134"/>
                  </a:lnTo>
                  <a:lnTo>
                    <a:pt x="105177" y="1451282"/>
                  </a:lnTo>
                  <a:lnTo>
                    <a:pt x="124056" y="1500212"/>
                  </a:lnTo>
                  <a:lnTo>
                    <a:pt x="140117" y="1545253"/>
                  </a:lnTo>
                  <a:lnTo>
                    <a:pt x="151309" y="1583738"/>
                  </a:lnTo>
                  <a:lnTo>
                    <a:pt x="168225" y="1668222"/>
                  </a:lnTo>
                  <a:lnTo>
                    <a:pt x="186767" y="1747333"/>
                  </a:lnTo>
                  <a:lnTo>
                    <a:pt x="206820" y="1821256"/>
                  </a:lnTo>
                  <a:lnTo>
                    <a:pt x="228271" y="1890177"/>
                  </a:lnTo>
                  <a:lnTo>
                    <a:pt x="251005" y="1954279"/>
                  </a:lnTo>
                  <a:lnTo>
                    <a:pt x="274907" y="2013749"/>
                  </a:lnTo>
                  <a:lnTo>
                    <a:pt x="299863" y="2068771"/>
                  </a:lnTo>
                  <a:lnTo>
                    <a:pt x="325758" y="2119532"/>
                  </a:lnTo>
                  <a:lnTo>
                    <a:pt x="352479" y="2166215"/>
                  </a:lnTo>
                  <a:lnTo>
                    <a:pt x="379910" y="2209007"/>
                  </a:lnTo>
                  <a:lnTo>
                    <a:pt x="407938" y="2248092"/>
                  </a:lnTo>
                  <a:lnTo>
                    <a:pt x="436447" y="2283656"/>
                  </a:lnTo>
                  <a:lnTo>
                    <a:pt x="465324" y="2315883"/>
                  </a:lnTo>
                  <a:lnTo>
                    <a:pt x="494454" y="2344960"/>
                  </a:lnTo>
                  <a:lnTo>
                    <a:pt x="523722" y="2371071"/>
                  </a:lnTo>
                  <a:lnTo>
                    <a:pt x="582217" y="2415136"/>
                  </a:lnTo>
                  <a:lnTo>
                    <a:pt x="639894" y="2449561"/>
                  </a:lnTo>
                  <a:lnTo>
                    <a:pt x="695836" y="2475826"/>
                  </a:lnTo>
                  <a:lnTo>
                    <a:pt x="749129" y="2495414"/>
                  </a:lnTo>
                  <a:lnTo>
                    <a:pt x="798857" y="2509806"/>
                  </a:lnTo>
                  <a:lnTo>
                    <a:pt x="844105" y="2520484"/>
                  </a:lnTo>
                  <a:lnTo>
                    <a:pt x="878985" y="2529635"/>
                  </a:lnTo>
                  <a:lnTo>
                    <a:pt x="917996" y="2541863"/>
                  </a:lnTo>
                  <a:lnTo>
                    <a:pt x="960608" y="2555951"/>
                  </a:lnTo>
                  <a:lnTo>
                    <a:pt x="1006288" y="2570680"/>
                  </a:lnTo>
                  <a:lnTo>
                    <a:pt x="1054505" y="2584833"/>
                  </a:lnTo>
                  <a:lnTo>
                    <a:pt x="1104729" y="2597191"/>
                  </a:lnTo>
                  <a:lnTo>
                    <a:pt x="1156428" y="2606538"/>
                  </a:lnTo>
                  <a:lnTo>
                    <a:pt x="1209071" y="2611654"/>
                  </a:lnTo>
                  <a:lnTo>
                    <a:pt x="1262127" y="2611322"/>
                  </a:lnTo>
                  <a:lnTo>
                    <a:pt x="1315064" y="2604324"/>
                  </a:lnTo>
                  <a:lnTo>
                    <a:pt x="1366558" y="2590088"/>
                  </a:lnTo>
                  <a:lnTo>
                    <a:pt x="1415617" y="2569741"/>
                  </a:lnTo>
                  <a:lnTo>
                    <a:pt x="1462206" y="2544600"/>
                  </a:lnTo>
                  <a:lnTo>
                    <a:pt x="1506292" y="2515988"/>
                  </a:lnTo>
                  <a:lnTo>
                    <a:pt x="1547840" y="2485222"/>
                  </a:lnTo>
                  <a:lnTo>
                    <a:pt x="1586816" y="2453623"/>
                  </a:lnTo>
                  <a:lnTo>
                    <a:pt x="1623187" y="2422510"/>
                  </a:lnTo>
                  <a:lnTo>
                    <a:pt x="1656919" y="2393203"/>
                  </a:lnTo>
                  <a:lnTo>
                    <a:pt x="1687978" y="2367021"/>
                  </a:lnTo>
                  <a:lnTo>
                    <a:pt x="1716329" y="2345285"/>
                  </a:lnTo>
                  <a:lnTo>
                    <a:pt x="1734759" y="2332033"/>
                  </a:lnTo>
                  <a:lnTo>
                    <a:pt x="1754032" y="2317623"/>
                  </a:lnTo>
                  <a:lnTo>
                    <a:pt x="1794399" y="2284823"/>
                  </a:lnTo>
                  <a:lnTo>
                    <a:pt x="1836018" y="2245869"/>
                  </a:lnTo>
                  <a:lnTo>
                    <a:pt x="1877478" y="2199748"/>
                  </a:lnTo>
                  <a:lnTo>
                    <a:pt x="1917364" y="2145446"/>
                  </a:lnTo>
                  <a:lnTo>
                    <a:pt x="1954265" y="2081948"/>
                  </a:lnTo>
                  <a:lnTo>
                    <a:pt x="1971154" y="2046434"/>
                  </a:lnTo>
                  <a:lnTo>
                    <a:pt x="1986768" y="2008242"/>
                  </a:lnTo>
                  <a:lnTo>
                    <a:pt x="2000928" y="1967243"/>
                  </a:lnTo>
                  <a:lnTo>
                    <a:pt x="2013459" y="1923311"/>
                  </a:lnTo>
                  <a:lnTo>
                    <a:pt x="2024184" y="1876321"/>
                  </a:lnTo>
                  <a:lnTo>
                    <a:pt x="2032927" y="1826144"/>
                  </a:lnTo>
                  <a:lnTo>
                    <a:pt x="2039511" y="1772654"/>
                  </a:lnTo>
                  <a:lnTo>
                    <a:pt x="2043759" y="1715725"/>
                  </a:lnTo>
                  <a:lnTo>
                    <a:pt x="2045494" y="1655229"/>
                  </a:lnTo>
                  <a:lnTo>
                    <a:pt x="2044541" y="1591040"/>
                  </a:lnTo>
                  <a:lnTo>
                    <a:pt x="2040723" y="1523031"/>
                  </a:lnTo>
                  <a:lnTo>
                    <a:pt x="2033862" y="1451076"/>
                  </a:lnTo>
                  <a:lnTo>
                    <a:pt x="2023783" y="1375047"/>
                  </a:lnTo>
                  <a:lnTo>
                    <a:pt x="2010309" y="1294818"/>
                  </a:lnTo>
                  <a:lnTo>
                    <a:pt x="1993263" y="1210262"/>
                  </a:lnTo>
                  <a:lnTo>
                    <a:pt x="1988627" y="1171089"/>
                  </a:lnTo>
                  <a:lnTo>
                    <a:pt x="1985887" y="1123645"/>
                  </a:lnTo>
                  <a:lnTo>
                    <a:pt x="1984226" y="1071308"/>
                  </a:lnTo>
                  <a:lnTo>
                    <a:pt x="1982830" y="1017456"/>
                  </a:lnTo>
                  <a:lnTo>
                    <a:pt x="1980883" y="965466"/>
                  </a:lnTo>
                  <a:lnTo>
                    <a:pt x="1977568" y="918717"/>
                  </a:lnTo>
                  <a:lnTo>
                    <a:pt x="1972070" y="880586"/>
                  </a:lnTo>
                  <a:lnTo>
                    <a:pt x="1957994" y="812610"/>
                  </a:lnTo>
                  <a:lnTo>
                    <a:pt x="1942450" y="747938"/>
                  </a:lnTo>
                  <a:lnTo>
                    <a:pt x="1925479" y="686501"/>
                  </a:lnTo>
                  <a:lnTo>
                    <a:pt x="1907124" y="628231"/>
                  </a:lnTo>
                  <a:lnTo>
                    <a:pt x="1887427" y="573060"/>
                  </a:lnTo>
                  <a:lnTo>
                    <a:pt x="1866431" y="520918"/>
                  </a:lnTo>
                  <a:lnTo>
                    <a:pt x="1844178" y="471737"/>
                  </a:lnTo>
                  <a:lnTo>
                    <a:pt x="1820709" y="425449"/>
                  </a:lnTo>
                  <a:lnTo>
                    <a:pt x="1796068" y="381984"/>
                  </a:lnTo>
                  <a:lnTo>
                    <a:pt x="1770297" y="341275"/>
                  </a:lnTo>
                  <a:lnTo>
                    <a:pt x="1743438" y="303252"/>
                  </a:lnTo>
                  <a:lnTo>
                    <a:pt x="1715533" y="267847"/>
                  </a:lnTo>
                  <a:lnTo>
                    <a:pt x="1686624" y="234991"/>
                  </a:lnTo>
                  <a:lnTo>
                    <a:pt x="1656754" y="204616"/>
                  </a:lnTo>
                  <a:lnTo>
                    <a:pt x="1625965" y="176654"/>
                  </a:lnTo>
                  <a:lnTo>
                    <a:pt x="1594300" y="151034"/>
                  </a:lnTo>
                  <a:lnTo>
                    <a:pt x="1561800" y="127690"/>
                  </a:lnTo>
                  <a:lnTo>
                    <a:pt x="1528509" y="106551"/>
                  </a:lnTo>
                  <a:lnTo>
                    <a:pt x="1494467" y="87551"/>
                  </a:lnTo>
                  <a:lnTo>
                    <a:pt x="1459718" y="70619"/>
                  </a:lnTo>
                  <a:lnTo>
                    <a:pt x="1424304" y="55687"/>
                  </a:lnTo>
                  <a:lnTo>
                    <a:pt x="1388267" y="42688"/>
                  </a:lnTo>
                  <a:lnTo>
                    <a:pt x="1351649" y="31551"/>
                  </a:lnTo>
                  <a:lnTo>
                    <a:pt x="1314493" y="22209"/>
                  </a:lnTo>
                  <a:lnTo>
                    <a:pt x="1276841" y="14593"/>
                  </a:lnTo>
                  <a:lnTo>
                    <a:pt x="1238736" y="8634"/>
                  </a:lnTo>
                  <a:lnTo>
                    <a:pt x="1200218" y="4264"/>
                  </a:lnTo>
                  <a:lnTo>
                    <a:pt x="1161332" y="1414"/>
                  </a:lnTo>
                  <a:lnTo>
                    <a:pt x="1122119" y="15"/>
                  </a:lnTo>
                  <a:close/>
                </a:path>
              </a:pathLst>
            </a:custGeom>
            <a:solidFill>
              <a:srgbClr val="FFC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082193" y="4784619"/>
              <a:ext cx="426720" cy="266065"/>
            </a:xfrm>
            <a:custGeom>
              <a:avLst/>
              <a:gdLst/>
              <a:ahLst/>
              <a:cxnLst/>
              <a:rect l="l" t="t" r="r" b="b"/>
              <a:pathLst>
                <a:path w="426719" h="266064">
                  <a:moveTo>
                    <a:pt x="179247" y="0"/>
                  </a:moveTo>
                  <a:lnTo>
                    <a:pt x="131575" y="8042"/>
                  </a:lnTo>
                  <a:lnTo>
                    <a:pt x="87413" y="24144"/>
                  </a:lnTo>
                  <a:lnTo>
                    <a:pt x="49163" y="46300"/>
                  </a:lnTo>
                  <a:lnTo>
                    <a:pt x="19224" y="72508"/>
                  </a:lnTo>
                  <a:lnTo>
                    <a:pt x="0" y="100765"/>
                  </a:lnTo>
                  <a:lnTo>
                    <a:pt x="293415" y="265608"/>
                  </a:lnTo>
                  <a:lnTo>
                    <a:pt x="332419" y="229783"/>
                  </a:lnTo>
                  <a:lnTo>
                    <a:pt x="355490" y="182049"/>
                  </a:lnTo>
                  <a:lnTo>
                    <a:pt x="360292" y="146920"/>
                  </a:lnTo>
                  <a:lnTo>
                    <a:pt x="367061" y="146798"/>
                  </a:lnTo>
                  <a:lnTo>
                    <a:pt x="404029" y="131624"/>
                  </a:lnTo>
                  <a:lnTo>
                    <a:pt x="424806" y="97403"/>
                  </a:lnTo>
                  <a:lnTo>
                    <a:pt x="426464" y="84000"/>
                  </a:lnTo>
                  <a:lnTo>
                    <a:pt x="426227" y="77216"/>
                  </a:lnTo>
                  <a:lnTo>
                    <a:pt x="418217" y="81715"/>
                  </a:lnTo>
                  <a:lnTo>
                    <a:pt x="409729" y="85149"/>
                  </a:lnTo>
                  <a:lnTo>
                    <a:pt x="400870" y="87477"/>
                  </a:lnTo>
                  <a:lnTo>
                    <a:pt x="391747" y="88660"/>
                  </a:lnTo>
                  <a:lnTo>
                    <a:pt x="382546" y="88701"/>
                  </a:lnTo>
                  <a:lnTo>
                    <a:pt x="373455" y="87571"/>
                  </a:lnTo>
                  <a:lnTo>
                    <a:pt x="364587" y="85303"/>
                  </a:lnTo>
                  <a:lnTo>
                    <a:pt x="356051" y="81928"/>
                  </a:lnTo>
                  <a:lnTo>
                    <a:pt x="360362" y="75535"/>
                  </a:lnTo>
                  <a:lnTo>
                    <a:pt x="363875" y="68703"/>
                  </a:lnTo>
                  <a:lnTo>
                    <a:pt x="366549" y="61502"/>
                  </a:lnTo>
                  <a:lnTo>
                    <a:pt x="368344" y="54002"/>
                  </a:lnTo>
                  <a:lnTo>
                    <a:pt x="369228" y="46337"/>
                  </a:lnTo>
                  <a:lnTo>
                    <a:pt x="369198" y="38655"/>
                  </a:lnTo>
                  <a:lnTo>
                    <a:pt x="368256" y="31027"/>
                  </a:lnTo>
                  <a:lnTo>
                    <a:pt x="366407" y="23521"/>
                  </a:lnTo>
                  <a:lnTo>
                    <a:pt x="356284" y="32019"/>
                  </a:lnTo>
                  <a:lnTo>
                    <a:pt x="344841" y="38407"/>
                  </a:lnTo>
                  <a:lnTo>
                    <a:pt x="332406" y="42535"/>
                  </a:lnTo>
                  <a:lnTo>
                    <a:pt x="319309" y="44253"/>
                  </a:lnTo>
                  <a:lnTo>
                    <a:pt x="275515" y="16102"/>
                  </a:lnTo>
                  <a:lnTo>
                    <a:pt x="228027" y="2018"/>
                  </a:lnTo>
                  <a:lnTo>
                    <a:pt x="179247" y="0"/>
                  </a:lnTo>
                  <a:close/>
                </a:path>
              </a:pathLst>
            </a:custGeom>
            <a:solidFill>
              <a:srgbClr val="441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030840" y="4814741"/>
              <a:ext cx="380365" cy="317500"/>
            </a:xfrm>
            <a:custGeom>
              <a:avLst/>
              <a:gdLst/>
              <a:ahLst/>
              <a:cxnLst/>
              <a:rect l="l" t="t" r="r" b="b"/>
              <a:pathLst>
                <a:path w="380365" h="317500">
                  <a:moveTo>
                    <a:pt x="197822" y="0"/>
                  </a:moveTo>
                  <a:lnTo>
                    <a:pt x="129033" y="15775"/>
                  </a:lnTo>
                  <a:lnTo>
                    <a:pt x="66972" y="55338"/>
                  </a:lnTo>
                  <a:lnTo>
                    <a:pt x="41352" y="85106"/>
                  </a:lnTo>
                  <a:lnTo>
                    <a:pt x="20880" y="122099"/>
                  </a:lnTo>
                  <a:lnTo>
                    <a:pt x="6711" y="166743"/>
                  </a:lnTo>
                  <a:lnTo>
                    <a:pt x="0" y="219466"/>
                  </a:lnTo>
                  <a:lnTo>
                    <a:pt x="1901" y="280693"/>
                  </a:lnTo>
                  <a:lnTo>
                    <a:pt x="43690" y="299858"/>
                  </a:lnTo>
                  <a:lnTo>
                    <a:pt x="87564" y="312130"/>
                  </a:lnTo>
                  <a:lnTo>
                    <a:pt x="132678" y="317409"/>
                  </a:lnTo>
                  <a:lnTo>
                    <a:pt x="178190" y="315598"/>
                  </a:lnTo>
                  <a:lnTo>
                    <a:pt x="223256" y="306597"/>
                  </a:lnTo>
                  <a:lnTo>
                    <a:pt x="263995" y="295364"/>
                  </a:lnTo>
                  <a:lnTo>
                    <a:pt x="301389" y="275656"/>
                  </a:lnTo>
                  <a:lnTo>
                    <a:pt x="333676" y="248348"/>
                  </a:lnTo>
                  <a:lnTo>
                    <a:pt x="359367" y="214757"/>
                  </a:lnTo>
                  <a:lnTo>
                    <a:pt x="376320" y="169040"/>
                  </a:lnTo>
                  <a:lnTo>
                    <a:pt x="379757" y="126828"/>
                  </a:lnTo>
                  <a:lnTo>
                    <a:pt x="371129" y="89063"/>
                  </a:lnTo>
                  <a:lnTo>
                    <a:pt x="323485" y="30654"/>
                  </a:lnTo>
                  <a:lnTo>
                    <a:pt x="287372" y="11897"/>
                  </a:lnTo>
                  <a:lnTo>
                    <a:pt x="245000" y="1364"/>
                  </a:lnTo>
                  <a:lnTo>
                    <a:pt x="197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070089" y="4973275"/>
              <a:ext cx="402590" cy="300355"/>
            </a:xfrm>
            <a:custGeom>
              <a:avLst/>
              <a:gdLst/>
              <a:ahLst/>
              <a:cxnLst/>
              <a:rect l="l" t="t" r="r" b="b"/>
              <a:pathLst>
                <a:path w="402590" h="300354">
                  <a:moveTo>
                    <a:pt x="291985" y="0"/>
                  </a:moveTo>
                  <a:lnTo>
                    <a:pt x="245074" y="2240"/>
                  </a:lnTo>
                  <a:lnTo>
                    <a:pt x="198053" y="13288"/>
                  </a:lnTo>
                  <a:lnTo>
                    <a:pt x="153908" y="34067"/>
                  </a:lnTo>
                  <a:lnTo>
                    <a:pt x="115623" y="65497"/>
                  </a:lnTo>
                  <a:lnTo>
                    <a:pt x="86185" y="108501"/>
                  </a:lnTo>
                  <a:lnTo>
                    <a:pt x="73302" y="112288"/>
                  </a:lnTo>
                  <a:lnTo>
                    <a:pt x="60045" y="113550"/>
                  </a:lnTo>
                  <a:lnTo>
                    <a:pt x="46788" y="112288"/>
                  </a:lnTo>
                  <a:lnTo>
                    <a:pt x="33904" y="108501"/>
                  </a:lnTo>
                  <a:lnTo>
                    <a:pt x="35321" y="115814"/>
                  </a:lnTo>
                  <a:lnTo>
                    <a:pt x="60081" y="151695"/>
                  </a:lnTo>
                  <a:lnTo>
                    <a:pt x="66406" y="155599"/>
                  </a:lnTo>
                  <a:lnTo>
                    <a:pt x="59767" y="161865"/>
                  </a:lnTo>
                  <a:lnTo>
                    <a:pt x="18110" y="178178"/>
                  </a:lnTo>
                  <a:lnTo>
                    <a:pt x="9030" y="178071"/>
                  </a:lnTo>
                  <a:lnTo>
                    <a:pt x="0" y="176792"/>
                  </a:lnTo>
                  <a:lnTo>
                    <a:pt x="2146" y="183265"/>
                  </a:lnTo>
                  <a:lnTo>
                    <a:pt x="27891" y="214042"/>
                  </a:lnTo>
                  <a:lnTo>
                    <a:pt x="60134" y="223513"/>
                  </a:lnTo>
                  <a:lnTo>
                    <a:pt x="66962" y="223277"/>
                  </a:lnTo>
                  <a:lnTo>
                    <a:pt x="73698" y="222304"/>
                  </a:lnTo>
                  <a:lnTo>
                    <a:pt x="80282" y="220615"/>
                  </a:lnTo>
                  <a:lnTo>
                    <a:pt x="86657" y="218236"/>
                  </a:lnTo>
                  <a:lnTo>
                    <a:pt x="94906" y="233935"/>
                  </a:lnTo>
                  <a:lnTo>
                    <a:pt x="130310" y="273103"/>
                  </a:lnTo>
                  <a:lnTo>
                    <a:pt x="177620" y="296514"/>
                  </a:lnTo>
                  <a:lnTo>
                    <a:pt x="194978" y="300181"/>
                  </a:lnTo>
                  <a:lnTo>
                    <a:pt x="402197" y="36911"/>
                  </a:lnTo>
                  <a:lnTo>
                    <a:pt x="373532" y="18257"/>
                  </a:lnTo>
                  <a:lnTo>
                    <a:pt x="335800" y="5646"/>
                  </a:lnTo>
                  <a:lnTo>
                    <a:pt x="291985" y="0"/>
                  </a:lnTo>
                  <a:close/>
                </a:path>
              </a:pathLst>
            </a:custGeom>
            <a:solidFill>
              <a:srgbClr val="441D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185034" y="4987637"/>
              <a:ext cx="417830" cy="309880"/>
            </a:xfrm>
            <a:custGeom>
              <a:avLst/>
              <a:gdLst/>
              <a:ahLst/>
              <a:cxnLst/>
              <a:rect l="l" t="t" r="r" b="b"/>
              <a:pathLst>
                <a:path w="417830" h="309879">
                  <a:moveTo>
                    <a:pt x="196462" y="0"/>
                  </a:moveTo>
                  <a:lnTo>
                    <a:pt x="127128" y="12193"/>
                  </a:lnTo>
                  <a:lnTo>
                    <a:pt x="83534" y="31825"/>
                  </a:lnTo>
                  <a:lnTo>
                    <a:pt x="48058" y="57986"/>
                  </a:lnTo>
                  <a:lnTo>
                    <a:pt x="21666" y="89258"/>
                  </a:lnTo>
                  <a:lnTo>
                    <a:pt x="5325" y="124222"/>
                  </a:lnTo>
                  <a:lnTo>
                    <a:pt x="0" y="161460"/>
                  </a:lnTo>
                  <a:lnTo>
                    <a:pt x="6656" y="199554"/>
                  </a:lnTo>
                  <a:lnTo>
                    <a:pt x="26260" y="237085"/>
                  </a:lnTo>
                  <a:lnTo>
                    <a:pt x="59779" y="272635"/>
                  </a:lnTo>
                  <a:lnTo>
                    <a:pt x="96600" y="293693"/>
                  </a:lnTo>
                  <a:lnTo>
                    <a:pt x="137064" y="306310"/>
                  </a:lnTo>
                  <a:lnTo>
                    <a:pt x="179316" y="309877"/>
                  </a:lnTo>
                  <a:lnTo>
                    <a:pt x="200441" y="308191"/>
                  </a:lnTo>
                  <a:lnTo>
                    <a:pt x="221324" y="304194"/>
                  </a:lnTo>
                  <a:lnTo>
                    <a:pt x="249777" y="299495"/>
                  </a:lnTo>
                  <a:lnTo>
                    <a:pt x="304472" y="281839"/>
                  </a:lnTo>
                  <a:lnTo>
                    <a:pt x="354735" y="253684"/>
                  </a:lnTo>
                  <a:lnTo>
                    <a:pt x="398374" y="216273"/>
                  </a:lnTo>
                  <a:lnTo>
                    <a:pt x="417244" y="194460"/>
                  </a:lnTo>
                  <a:lnTo>
                    <a:pt x="395016" y="137490"/>
                  </a:lnTo>
                  <a:lnTo>
                    <a:pt x="368178" y="91627"/>
                  </a:lnTo>
                  <a:lnTo>
                    <a:pt x="337633" y="56043"/>
                  </a:lnTo>
                  <a:lnTo>
                    <a:pt x="304286" y="29915"/>
                  </a:lnTo>
                  <a:lnTo>
                    <a:pt x="269040" y="12415"/>
                  </a:lnTo>
                  <a:lnTo>
                    <a:pt x="232797" y="2718"/>
                  </a:lnTo>
                  <a:lnTo>
                    <a:pt x="196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651729" y="5131231"/>
              <a:ext cx="247650" cy="463550"/>
            </a:xfrm>
            <a:custGeom>
              <a:avLst/>
              <a:gdLst/>
              <a:ahLst/>
              <a:cxnLst/>
              <a:rect l="l" t="t" r="r" b="b"/>
              <a:pathLst>
                <a:path w="247650" h="463550">
                  <a:moveTo>
                    <a:pt x="131399" y="0"/>
                  </a:moveTo>
                  <a:lnTo>
                    <a:pt x="123278" y="54335"/>
                  </a:lnTo>
                  <a:lnTo>
                    <a:pt x="112707" y="108219"/>
                  </a:lnTo>
                  <a:lnTo>
                    <a:pt x="99707" y="161565"/>
                  </a:lnTo>
                  <a:lnTo>
                    <a:pt x="84301" y="214286"/>
                  </a:lnTo>
                  <a:lnTo>
                    <a:pt x="62387" y="249144"/>
                  </a:lnTo>
                  <a:lnTo>
                    <a:pt x="31906" y="290759"/>
                  </a:lnTo>
                  <a:lnTo>
                    <a:pt x="6547" y="334759"/>
                  </a:lnTo>
                  <a:lnTo>
                    <a:pt x="0" y="376773"/>
                  </a:lnTo>
                  <a:lnTo>
                    <a:pt x="45158" y="435451"/>
                  </a:lnTo>
                  <a:lnTo>
                    <a:pt x="87246" y="450655"/>
                  </a:lnTo>
                  <a:lnTo>
                    <a:pt x="137418" y="459069"/>
                  </a:lnTo>
                  <a:lnTo>
                    <a:pt x="191986" y="462669"/>
                  </a:lnTo>
                  <a:lnTo>
                    <a:pt x="247259" y="463430"/>
                  </a:lnTo>
                  <a:lnTo>
                    <a:pt x="143646" y="436600"/>
                  </a:lnTo>
                  <a:lnTo>
                    <a:pt x="89484" y="418335"/>
                  </a:lnTo>
                  <a:lnTo>
                    <a:pt x="67111" y="400247"/>
                  </a:lnTo>
                  <a:lnTo>
                    <a:pt x="58867" y="373946"/>
                  </a:lnTo>
                  <a:lnTo>
                    <a:pt x="63580" y="340257"/>
                  </a:lnTo>
                  <a:lnTo>
                    <a:pt x="84539" y="305773"/>
                  </a:lnTo>
                  <a:lnTo>
                    <a:pt x="110795" y="270759"/>
                  </a:lnTo>
                  <a:lnTo>
                    <a:pt x="131399" y="235479"/>
                  </a:lnTo>
                  <a:lnTo>
                    <a:pt x="141333" y="174845"/>
                  </a:lnTo>
                  <a:lnTo>
                    <a:pt x="140230" y="96548"/>
                  </a:lnTo>
                  <a:lnTo>
                    <a:pt x="134710" y="28846"/>
                  </a:lnTo>
                  <a:lnTo>
                    <a:pt x="131399" y="0"/>
                  </a:lnTo>
                  <a:close/>
                </a:path>
              </a:pathLst>
            </a:custGeom>
            <a:solidFill>
              <a:srgbClr val="E19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085158" y="4623148"/>
              <a:ext cx="1322070" cy="298450"/>
            </a:xfrm>
            <a:custGeom>
              <a:avLst/>
              <a:gdLst/>
              <a:ahLst/>
              <a:cxnLst/>
              <a:rect l="l" t="t" r="r" b="b"/>
              <a:pathLst>
                <a:path w="1322069" h="298450">
                  <a:moveTo>
                    <a:pt x="404545" y="250939"/>
                  </a:moveTo>
                  <a:lnTo>
                    <a:pt x="376897" y="212229"/>
                  </a:lnTo>
                  <a:lnTo>
                    <a:pt x="344398" y="186855"/>
                  </a:lnTo>
                  <a:lnTo>
                    <a:pt x="308152" y="173126"/>
                  </a:lnTo>
                  <a:lnTo>
                    <a:pt x="269316" y="169367"/>
                  </a:lnTo>
                  <a:lnTo>
                    <a:pt x="228993" y="173926"/>
                  </a:lnTo>
                  <a:lnTo>
                    <a:pt x="188315" y="185115"/>
                  </a:lnTo>
                  <a:lnTo>
                    <a:pt x="148424" y="201269"/>
                  </a:lnTo>
                  <a:lnTo>
                    <a:pt x="110426" y="220726"/>
                  </a:lnTo>
                  <a:lnTo>
                    <a:pt x="75463" y="241795"/>
                  </a:lnTo>
                  <a:lnTo>
                    <a:pt x="19113" y="282117"/>
                  </a:lnTo>
                  <a:lnTo>
                    <a:pt x="0" y="298030"/>
                  </a:lnTo>
                  <a:lnTo>
                    <a:pt x="49530" y="285102"/>
                  </a:lnTo>
                  <a:lnTo>
                    <a:pt x="99491" y="274167"/>
                  </a:lnTo>
                  <a:lnTo>
                    <a:pt x="149796" y="265239"/>
                  </a:lnTo>
                  <a:lnTo>
                    <a:pt x="200406" y="258318"/>
                  </a:lnTo>
                  <a:lnTo>
                    <a:pt x="251244" y="253428"/>
                  </a:lnTo>
                  <a:lnTo>
                    <a:pt x="302247" y="250571"/>
                  </a:lnTo>
                  <a:lnTo>
                    <a:pt x="353377" y="249732"/>
                  </a:lnTo>
                  <a:lnTo>
                    <a:pt x="404545" y="250939"/>
                  </a:lnTo>
                  <a:close/>
                </a:path>
                <a:path w="1322069" h="298450">
                  <a:moveTo>
                    <a:pt x="1321523" y="31470"/>
                  </a:moveTo>
                  <a:lnTo>
                    <a:pt x="1266837" y="16459"/>
                  </a:lnTo>
                  <a:lnTo>
                    <a:pt x="1189939" y="3213"/>
                  </a:lnTo>
                  <a:lnTo>
                    <a:pt x="1147381" y="0"/>
                  </a:lnTo>
                  <a:lnTo>
                    <a:pt x="1104353" y="558"/>
                  </a:lnTo>
                  <a:lnTo>
                    <a:pt x="1062520" y="5969"/>
                  </a:lnTo>
                  <a:lnTo>
                    <a:pt x="1023594" y="17335"/>
                  </a:lnTo>
                  <a:lnTo>
                    <a:pt x="989253" y="35775"/>
                  </a:lnTo>
                  <a:lnTo>
                    <a:pt x="961174" y="62369"/>
                  </a:lnTo>
                  <a:lnTo>
                    <a:pt x="941070" y="98247"/>
                  </a:lnTo>
                  <a:lnTo>
                    <a:pt x="930617" y="144500"/>
                  </a:lnTo>
                  <a:lnTo>
                    <a:pt x="977341" y="123710"/>
                  </a:lnTo>
                  <a:lnTo>
                    <a:pt x="1024801" y="104787"/>
                  </a:lnTo>
                  <a:lnTo>
                    <a:pt x="1072908" y="87744"/>
                  </a:lnTo>
                  <a:lnTo>
                    <a:pt x="1121638" y="72618"/>
                  </a:lnTo>
                  <a:lnTo>
                    <a:pt x="1170927" y="59410"/>
                  </a:lnTo>
                  <a:lnTo>
                    <a:pt x="1220698" y="48133"/>
                  </a:lnTo>
                  <a:lnTo>
                    <a:pt x="1270927" y="38811"/>
                  </a:lnTo>
                  <a:lnTo>
                    <a:pt x="1321523" y="31470"/>
                  </a:lnTo>
                  <a:close/>
                </a:path>
              </a:pathLst>
            </a:custGeom>
            <a:solidFill>
              <a:srgbClr val="131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64291" y="4868425"/>
              <a:ext cx="188392" cy="18839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10428" y="5028083"/>
              <a:ext cx="188392" cy="18839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6289350" y="6482902"/>
              <a:ext cx="2907030" cy="4826000"/>
            </a:xfrm>
            <a:custGeom>
              <a:avLst/>
              <a:gdLst/>
              <a:ahLst/>
              <a:cxnLst/>
              <a:rect l="l" t="t" r="r" b="b"/>
              <a:pathLst>
                <a:path w="2907030" h="4826000">
                  <a:moveTo>
                    <a:pt x="1198955" y="0"/>
                  </a:moveTo>
                  <a:lnTo>
                    <a:pt x="422800" y="254798"/>
                  </a:lnTo>
                  <a:lnTo>
                    <a:pt x="300383" y="1177776"/>
                  </a:lnTo>
                  <a:lnTo>
                    <a:pt x="243153" y="1661619"/>
                  </a:lnTo>
                  <a:lnTo>
                    <a:pt x="236325" y="1864892"/>
                  </a:lnTo>
                  <a:lnTo>
                    <a:pt x="265119" y="1946160"/>
                  </a:lnTo>
                  <a:lnTo>
                    <a:pt x="0" y="4825654"/>
                  </a:lnTo>
                  <a:lnTo>
                    <a:pt x="2806582" y="4825654"/>
                  </a:lnTo>
                  <a:lnTo>
                    <a:pt x="2526830" y="2197461"/>
                  </a:lnTo>
                  <a:lnTo>
                    <a:pt x="2626715" y="1921450"/>
                  </a:lnTo>
                  <a:lnTo>
                    <a:pt x="2752782" y="1372539"/>
                  </a:lnTo>
                  <a:lnTo>
                    <a:pt x="2860833" y="834842"/>
                  </a:lnTo>
                  <a:lnTo>
                    <a:pt x="2906672" y="592474"/>
                  </a:lnTo>
                  <a:lnTo>
                    <a:pt x="2781584" y="526527"/>
                  </a:lnTo>
                  <a:lnTo>
                    <a:pt x="1793549" y="526527"/>
                  </a:lnTo>
                  <a:lnTo>
                    <a:pt x="1746459" y="526152"/>
                  </a:lnTo>
                  <a:lnTo>
                    <a:pt x="1699481" y="521952"/>
                  </a:lnTo>
                  <a:lnTo>
                    <a:pt x="1652851" y="513919"/>
                  </a:lnTo>
                  <a:lnTo>
                    <a:pt x="1606806" y="502047"/>
                  </a:lnTo>
                  <a:lnTo>
                    <a:pt x="1559281" y="487475"/>
                  </a:lnTo>
                  <a:lnTo>
                    <a:pt x="1513513" y="468732"/>
                  </a:lnTo>
                  <a:lnTo>
                    <a:pt x="1469763" y="445982"/>
                  </a:lnTo>
                  <a:lnTo>
                    <a:pt x="1428290" y="419391"/>
                  </a:lnTo>
                  <a:lnTo>
                    <a:pt x="1389354" y="389126"/>
                  </a:lnTo>
                  <a:lnTo>
                    <a:pt x="1353216" y="355350"/>
                  </a:lnTo>
                  <a:lnTo>
                    <a:pt x="1320134" y="318231"/>
                  </a:lnTo>
                  <a:lnTo>
                    <a:pt x="1290596" y="278265"/>
                  </a:lnTo>
                  <a:lnTo>
                    <a:pt x="1264950" y="235987"/>
                  </a:lnTo>
                  <a:lnTo>
                    <a:pt x="1243308" y="191685"/>
                  </a:lnTo>
                  <a:lnTo>
                    <a:pt x="1225777" y="145647"/>
                  </a:lnTo>
                  <a:lnTo>
                    <a:pt x="1212469" y="98161"/>
                  </a:lnTo>
                  <a:lnTo>
                    <a:pt x="1203491" y="49516"/>
                  </a:lnTo>
                  <a:lnTo>
                    <a:pt x="1198955" y="0"/>
                  </a:lnTo>
                  <a:close/>
                </a:path>
                <a:path w="2907030" h="4826000">
                  <a:moveTo>
                    <a:pt x="2266168" y="254798"/>
                  </a:moveTo>
                  <a:lnTo>
                    <a:pt x="2239279" y="294016"/>
                  </a:lnTo>
                  <a:lnTo>
                    <a:pt x="2209426" y="330724"/>
                  </a:lnTo>
                  <a:lnTo>
                    <a:pt x="2176792" y="364772"/>
                  </a:lnTo>
                  <a:lnTo>
                    <a:pt x="2141559" y="396011"/>
                  </a:lnTo>
                  <a:lnTo>
                    <a:pt x="2103912" y="424292"/>
                  </a:lnTo>
                  <a:lnTo>
                    <a:pt x="2064034" y="449467"/>
                  </a:lnTo>
                  <a:lnTo>
                    <a:pt x="2022106" y="471386"/>
                  </a:lnTo>
                  <a:lnTo>
                    <a:pt x="1978313" y="489901"/>
                  </a:lnTo>
                  <a:lnTo>
                    <a:pt x="1933134" y="504762"/>
                  </a:lnTo>
                  <a:lnTo>
                    <a:pt x="1887123" y="515825"/>
                  </a:lnTo>
                  <a:lnTo>
                    <a:pt x="1840516" y="523082"/>
                  </a:lnTo>
                  <a:lnTo>
                    <a:pt x="1793549" y="526527"/>
                  </a:lnTo>
                  <a:lnTo>
                    <a:pt x="2781584" y="526527"/>
                  </a:lnTo>
                  <a:lnTo>
                    <a:pt x="2266168" y="254798"/>
                  </a:lnTo>
                  <a:close/>
                </a:path>
              </a:pathLst>
            </a:custGeom>
            <a:solidFill>
              <a:srgbClr val="5345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384691" y="6524814"/>
              <a:ext cx="1276350" cy="677545"/>
            </a:xfrm>
            <a:custGeom>
              <a:avLst/>
              <a:gdLst/>
              <a:ahLst/>
              <a:cxnLst/>
              <a:rect l="l" t="t" r="r" b="b"/>
              <a:pathLst>
                <a:path w="1276350" h="677545">
                  <a:moveTo>
                    <a:pt x="107378" y="0"/>
                  </a:moveTo>
                  <a:lnTo>
                    <a:pt x="83409" y="47784"/>
                  </a:lnTo>
                  <a:lnTo>
                    <a:pt x="57506" y="94521"/>
                  </a:lnTo>
                  <a:lnTo>
                    <a:pt x="29694" y="140153"/>
                  </a:lnTo>
                  <a:lnTo>
                    <a:pt x="0" y="184622"/>
                  </a:lnTo>
                  <a:lnTo>
                    <a:pt x="10350" y="212056"/>
                  </a:lnTo>
                  <a:lnTo>
                    <a:pt x="38253" y="275063"/>
                  </a:lnTo>
                  <a:lnTo>
                    <a:pt x="56129" y="309563"/>
                  </a:lnTo>
                  <a:lnTo>
                    <a:pt x="76837" y="345344"/>
                  </a:lnTo>
                  <a:lnTo>
                    <a:pt x="100537" y="381872"/>
                  </a:lnTo>
                  <a:lnTo>
                    <a:pt x="127393" y="418607"/>
                  </a:lnTo>
                  <a:lnTo>
                    <a:pt x="157565" y="455015"/>
                  </a:lnTo>
                  <a:lnTo>
                    <a:pt x="191214" y="490557"/>
                  </a:lnTo>
                  <a:lnTo>
                    <a:pt x="228504" y="524698"/>
                  </a:lnTo>
                  <a:lnTo>
                    <a:pt x="269594" y="556900"/>
                  </a:lnTo>
                  <a:lnTo>
                    <a:pt x="314647" y="586628"/>
                  </a:lnTo>
                  <a:lnTo>
                    <a:pt x="363825" y="613343"/>
                  </a:lnTo>
                  <a:lnTo>
                    <a:pt x="417289" y="636510"/>
                  </a:lnTo>
                  <a:lnTo>
                    <a:pt x="475200" y="655592"/>
                  </a:lnTo>
                  <a:lnTo>
                    <a:pt x="781896" y="677115"/>
                  </a:lnTo>
                  <a:lnTo>
                    <a:pt x="1019933" y="602784"/>
                  </a:lnTo>
                  <a:lnTo>
                    <a:pt x="1173990" y="505051"/>
                  </a:lnTo>
                  <a:lnTo>
                    <a:pt x="1228747" y="456373"/>
                  </a:lnTo>
                  <a:lnTo>
                    <a:pt x="1275845" y="482278"/>
                  </a:lnTo>
                  <a:lnTo>
                    <a:pt x="1271857" y="426746"/>
                  </a:lnTo>
                  <a:lnTo>
                    <a:pt x="1267605" y="371126"/>
                  </a:lnTo>
                  <a:lnTo>
                    <a:pt x="1263000" y="315508"/>
                  </a:lnTo>
                  <a:lnTo>
                    <a:pt x="1257951" y="259981"/>
                  </a:lnTo>
                  <a:lnTo>
                    <a:pt x="1170822" y="212883"/>
                  </a:lnTo>
                  <a:lnTo>
                    <a:pt x="1143938" y="252102"/>
                  </a:lnTo>
                  <a:lnTo>
                    <a:pt x="1114092" y="288811"/>
                  </a:lnTo>
                  <a:lnTo>
                    <a:pt x="1081464" y="322860"/>
                  </a:lnTo>
                  <a:lnTo>
                    <a:pt x="1046237" y="354100"/>
                  </a:lnTo>
                  <a:lnTo>
                    <a:pt x="1008592" y="382382"/>
                  </a:lnTo>
                  <a:lnTo>
                    <a:pt x="968711" y="407557"/>
                  </a:lnTo>
                  <a:lnTo>
                    <a:pt x="926776" y="429474"/>
                  </a:lnTo>
                  <a:lnTo>
                    <a:pt x="882967" y="447986"/>
                  </a:lnTo>
                  <a:lnTo>
                    <a:pt x="837790" y="462850"/>
                  </a:lnTo>
                  <a:lnTo>
                    <a:pt x="791785" y="473915"/>
                  </a:lnTo>
                  <a:lnTo>
                    <a:pt x="745184" y="481172"/>
                  </a:lnTo>
                  <a:lnTo>
                    <a:pt x="698224" y="484617"/>
                  </a:lnTo>
                  <a:lnTo>
                    <a:pt x="651139" y="484243"/>
                  </a:lnTo>
                  <a:lnTo>
                    <a:pt x="604161" y="480043"/>
                  </a:lnTo>
                  <a:lnTo>
                    <a:pt x="557527" y="472012"/>
                  </a:lnTo>
                  <a:lnTo>
                    <a:pt x="511471" y="460143"/>
                  </a:lnTo>
                  <a:lnTo>
                    <a:pt x="466658" y="446875"/>
                  </a:lnTo>
                  <a:lnTo>
                    <a:pt x="423368" y="429852"/>
                  </a:lnTo>
                  <a:lnTo>
                    <a:pt x="381822" y="409211"/>
                  </a:lnTo>
                  <a:lnTo>
                    <a:pt x="342245" y="385091"/>
                  </a:lnTo>
                  <a:lnTo>
                    <a:pt x="304859" y="357628"/>
                  </a:lnTo>
                  <a:lnTo>
                    <a:pt x="269887" y="326961"/>
                  </a:lnTo>
                  <a:lnTo>
                    <a:pt x="237552" y="293226"/>
                  </a:lnTo>
                  <a:lnTo>
                    <a:pt x="208269" y="256797"/>
                  </a:lnTo>
                  <a:lnTo>
                    <a:pt x="182372" y="218148"/>
                  </a:lnTo>
                  <a:lnTo>
                    <a:pt x="159967" y="177521"/>
                  </a:lnTo>
                  <a:lnTo>
                    <a:pt x="141160" y="135153"/>
                  </a:lnTo>
                  <a:lnTo>
                    <a:pt x="126056" y="91284"/>
                  </a:lnTo>
                  <a:lnTo>
                    <a:pt x="114760" y="46153"/>
                  </a:lnTo>
                  <a:lnTo>
                    <a:pt x="107378" y="0"/>
                  </a:lnTo>
                  <a:close/>
                </a:path>
              </a:pathLst>
            </a:custGeom>
            <a:solidFill>
              <a:srgbClr val="5E5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002496" y="6435337"/>
              <a:ext cx="3283585" cy="4412615"/>
            </a:xfrm>
            <a:custGeom>
              <a:avLst/>
              <a:gdLst/>
              <a:ahLst/>
              <a:cxnLst/>
              <a:rect l="l" t="t" r="r" b="b"/>
              <a:pathLst>
                <a:path w="3283584" h="4412615">
                  <a:moveTo>
                    <a:pt x="1589417" y="2052942"/>
                  </a:moveTo>
                  <a:lnTo>
                    <a:pt x="1510195" y="1245425"/>
                  </a:lnTo>
                  <a:lnTo>
                    <a:pt x="1474965" y="799350"/>
                  </a:lnTo>
                  <a:lnTo>
                    <a:pt x="1475765" y="555498"/>
                  </a:lnTo>
                  <a:lnTo>
                    <a:pt x="1504645" y="354647"/>
                  </a:lnTo>
                  <a:lnTo>
                    <a:pt x="1510296" y="0"/>
                  </a:lnTo>
                  <a:lnTo>
                    <a:pt x="1138656" y="21932"/>
                  </a:lnTo>
                  <a:lnTo>
                    <a:pt x="910920" y="50038"/>
                  </a:lnTo>
                  <a:lnTo>
                    <a:pt x="733615" y="103060"/>
                  </a:lnTo>
                  <a:lnTo>
                    <a:pt x="513257" y="199694"/>
                  </a:lnTo>
                  <a:lnTo>
                    <a:pt x="457733" y="1061377"/>
                  </a:lnTo>
                  <a:lnTo>
                    <a:pt x="349262" y="1609115"/>
                  </a:lnTo>
                  <a:lnTo>
                    <a:pt x="196024" y="2714942"/>
                  </a:lnTo>
                  <a:lnTo>
                    <a:pt x="59207" y="3801694"/>
                  </a:lnTo>
                  <a:lnTo>
                    <a:pt x="0" y="4292206"/>
                  </a:lnTo>
                  <a:lnTo>
                    <a:pt x="1347749" y="4360151"/>
                  </a:lnTo>
                  <a:lnTo>
                    <a:pt x="1589417" y="2052942"/>
                  </a:lnTo>
                  <a:close/>
                </a:path>
                <a:path w="3283584" h="4412615">
                  <a:moveTo>
                    <a:pt x="3283280" y="600303"/>
                  </a:moveTo>
                  <a:lnTo>
                    <a:pt x="2435529" y="35153"/>
                  </a:lnTo>
                  <a:lnTo>
                    <a:pt x="2435085" y="356108"/>
                  </a:lnTo>
                  <a:lnTo>
                    <a:pt x="2417000" y="518096"/>
                  </a:lnTo>
                  <a:lnTo>
                    <a:pt x="2365133" y="570661"/>
                  </a:lnTo>
                  <a:lnTo>
                    <a:pt x="2263356" y="563283"/>
                  </a:lnTo>
                  <a:lnTo>
                    <a:pt x="2255558" y="611378"/>
                  </a:lnTo>
                  <a:lnTo>
                    <a:pt x="2248839" y="660184"/>
                  </a:lnTo>
                  <a:lnTo>
                    <a:pt x="2243061" y="709625"/>
                  </a:lnTo>
                  <a:lnTo>
                    <a:pt x="2238095" y="759587"/>
                  </a:lnTo>
                  <a:lnTo>
                    <a:pt x="2233803" y="809993"/>
                  </a:lnTo>
                  <a:lnTo>
                    <a:pt x="2230056" y="860729"/>
                  </a:lnTo>
                  <a:lnTo>
                    <a:pt x="2226691" y="911707"/>
                  </a:lnTo>
                  <a:lnTo>
                    <a:pt x="2214473" y="1116228"/>
                  </a:lnTo>
                  <a:lnTo>
                    <a:pt x="2211044" y="1167015"/>
                  </a:lnTo>
                  <a:lnTo>
                    <a:pt x="2207183" y="1217498"/>
                  </a:lnTo>
                  <a:lnTo>
                    <a:pt x="2202751" y="1267561"/>
                  </a:lnTo>
                  <a:lnTo>
                    <a:pt x="2197633" y="1317117"/>
                  </a:lnTo>
                  <a:lnTo>
                    <a:pt x="2191664" y="1366062"/>
                  </a:lnTo>
                  <a:lnTo>
                    <a:pt x="2184717" y="1414310"/>
                  </a:lnTo>
                  <a:lnTo>
                    <a:pt x="2120379" y="1660042"/>
                  </a:lnTo>
                  <a:lnTo>
                    <a:pt x="2028888" y="1876450"/>
                  </a:lnTo>
                  <a:lnTo>
                    <a:pt x="1947024" y="2030514"/>
                  </a:lnTo>
                  <a:lnTo>
                    <a:pt x="1911565" y="2089213"/>
                  </a:lnTo>
                  <a:lnTo>
                    <a:pt x="1934121" y="4412500"/>
                  </a:lnTo>
                  <a:lnTo>
                    <a:pt x="3274403" y="4339209"/>
                  </a:lnTo>
                  <a:lnTo>
                    <a:pt x="3124797" y="2911678"/>
                  </a:lnTo>
                  <a:lnTo>
                    <a:pt x="3046577" y="2153335"/>
                  </a:lnTo>
                  <a:lnTo>
                    <a:pt x="3014205" y="1809940"/>
                  </a:lnTo>
                  <a:lnTo>
                    <a:pt x="3002153" y="1627251"/>
                  </a:lnTo>
                  <a:lnTo>
                    <a:pt x="3020606" y="1556029"/>
                  </a:lnTo>
                  <a:lnTo>
                    <a:pt x="3037332" y="1503299"/>
                  </a:lnTo>
                  <a:lnTo>
                    <a:pt x="3052038" y="1465529"/>
                  </a:lnTo>
                  <a:lnTo>
                    <a:pt x="3064433" y="1439138"/>
                  </a:lnTo>
                  <a:lnTo>
                    <a:pt x="3074225" y="1420583"/>
                  </a:lnTo>
                  <a:lnTo>
                    <a:pt x="3081134" y="1406296"/>
                  </a:lnTo>
                  <a:lnTo>
                    <a:pt x="3084842" y="1392707"/>
                  </a:lnTo>
                  <a:lnTo>
                    <a:pt x="3085071" y="1376273"/>
                  </a:lnTo>
                  <a:lnTo>
                    <a:pt x="3081515" y="1353413"/>
                  </a:lnTo>
                  <a:lnTo>
                    <a:pt x="3073908" y="1320584"/>
                  </a:lnTo>
                  <a:lnTo>
                    <a:pt x="3283280" y="600303"/>
                  </a:lnTo>
                  <a:close/>
                </a:path>
              </a:pathLst>
            </a:custGeom>
            <a:solidFill>
              <a:srgbClr val="E87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1676" y="6292640"/>
              <a:ext cx="1885314" cy="2232025"/>
            </a:xfrm>
            <a:custGeom>
              <a:avLst/>
              <a:gdLst/>
              <a:ahLst/>
              <a:cxnLst/>
              <a:rect l="l" t="t" r="r" b="b"/>
              <a:pathLst>
                <a:path w="1885315" h="2232025">
                  <a:moveTo>
                    <a:pt x="645706" y="0"/>
                  </a:moveTo>
                  <a:lnTo>
                    <a:pt x="605917" y="8343"/>
                  </a:lnTo>
                  <a:lnTo>
                    <a:pt x="553389" y="32740"/>
                  </a:lnTo>
                  <a:lnTo>
                    <a:pt x="476631" y="83019"/>
                  </a:lnTo>
                  <a:lnTo>
                    <a:pt x="402043" y="144424"/>
                  </a:lnTo>
                  <a:lnTo>
                    <a:pt x="327533" y="242341"/>
                  </a:lnTo>
                  <a:lnTo>
                    <a:pt x="208419" y="446481"/>
                  </a:lnTo>
                  <a:lnTo>
                    <a:pt x="0" y="826541"/>
                  </a:lnTo>
                  <a:lnTo>
                    <a:pt x="44742" y="1182128"/>
                  </a:lnTo>
                  <a:lnTo>
                    <a:pt x="254800" y="1193888"/>
                  </a:lnTo>
                  <a:lnTo>
                    <a:pt x="95135" y="1443037"/>
                  </a:lnTo>
                  <a:lnTo>
                    <a:pt x="580237" y="2193290"/>
                  </a:lnTo>
                  <a:lnTo>
                    <a:pt x="578408" y="1923046"/>
                  </a:lnTo>
                  <a:lnTo>
                    <a:pt x="575589" y="1321854"/>
                  </a:lnTo>
                  <a:lnTo>
                    <a:pt x="575741" y="703922"/>
                  </a:lnTo>
                  <a:lnTo>
                    <a:pt x="582879" y="383514"/>
                  </a:lnTo>
                  <a:lnTo>
                    <a:pt x="592404" y="331000"/>
                  </a:lnTo>
                  <a:lnTo>
                    <a:pt x="608164" y="271246"/>
                  </a:lnTo>
                  <a:lnTo>
                    <a:pt x="621677" y="236423"/>
                  </a:lnTo>
                  <a:lnTo>
                    <a:pt x="645706" y="0"/>
                  </a:lnTo>
                  <a:close/>
                </a:path>
                <a:path w="1885315" h="2232025">
                  <a:moveTo>
                    <a:pt x="1884807" y="1063447"/>
                  </a:moveTo>
                  <a:lnTo>
                    <a:pt x="1376641" y="57454"/>
                  </a:lnTo>
                  <a:lnTo>
                    <a:pt x="902373" y="2231910"/>
                  </a:lnTo>
                  <a:lnTo>
                    <a:pt x="1484960" y="1513674"/>
                  </a:lnTo>
                  <a:lnTo>
                    <a:pt x="1365719" y="1349324"/>
                  </a:lnTo>
                  <a:lnTo>
                    <a:pt x="1601292" y="1368628"/>
                  </a:lnTo>
                  <a:lnTo>
                    <a:pt x="1884807" y="1063447"/>
                  </a:lnTo>
                  <a:close/>
                </a:path>
              </a:pathLst>
            </a:custGeom>
            <a:solidFill>
              <a:srgbClr val="C64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925037" y="4771637"/>
              <a:ext cx="1709420" cy="778510"/>
            </a:xfrm>
            <a:custGeom>
              <a:avLst/>
              <a:gdLst/>
              <a:ahLst/>
              <a:cxnLst/>
              <a:rect l="l" t="t" r="r" b="b"/>
              <a:pathLst>
                <a:path w="1709419" h="778510">
                  <a:moveTo>
                    <a:pt x="746734" y="533158"/>
                  </a:moveTo>
                  <a:lnTo>
                    <a:pt x="744524" y="480199"/>
                  </a:lnTo>
                  <a:lnTo>
                    <a:pt x="737006" y="425970"/>
                  </a:lnTo>
                  <a:lnTo>
                    <a:pt x="725157" y="373341"/>
                  </a:lnTo>
                  <a:lnTo>
                    <a:pt x="709942" y="325183"/>
                  </a:lnTo>
                  <a:lnTo>
                    <a:pt x="692302" y="284365"/>
                  </a:lnTo>
                  <a:lnTo>
                    <a:pt x="653681" y="236207"/>
                  </a:lnTo>
                  <a:lnTo>
                    <a:pt x="617359" y="222262"/>
                  </a:lnTo>
                  <a:lnTo>
                    <a:pt x="574065" y="213588"/>
                  </a:lnTo>
                  <a:lnTo>
                    <a:pt x="525221" y="209702"/>
                  </a:lnTo>
                  <a:lnTo>
                    <a:pt x="472173" y="210070"/>
                  </a:lnTo>
                  <a:lnTo>
                    <a:pt x="416331" y="214210"/>
                  </a:lnTo>
                  <a:lnTo>
                    <a:pt x="359067" y="221627"/>
                  </a:lnTo>
                  <a:lnTo>
                    <a:pt x="301752" y="231787"/>
                  </a:lnTo>
                  <a:lnTo>
                    <a:pt x="245783" y="244208"/>
                  </a:lnTo>
                  <a:lnTo>
                    <a:pt x="192544" y="258381"/>
                  </a:lnTo>
                  <a:lnTo>
                    <a:pt x="143408" y="273812"/>
                  </a:lnTo>
                  <a:lnTo>
                    <a:pt x="99745" y="289979"/>
                  </a:lnTo>
                  <a:lnTo>
                    <a:pt x="62966" y="306400"/>
                  </a:lnTo>
                  <a:lnTo>
                    <a:pt x="15532" y="337934"/>
                  </a:lnTo>
                  <a:lnTo>
                    <a:pt x="0" y="389953"/>
                  </a:lnTo>
                  <a:lnTo>
                    <a:pt x="469" y="429958"/>
                  </a:lnTo>
                  <a:lnTo>
                    <a:pt x="6540" y="476097"/>
                  </a:lnTo>
                  <a:lnTo>
                    <a:pt x="18288" y="525957"/>
                  </a:lnTo>
                  <a:lnTo>
                    <a:pt x="35763" y="577151"/>
                  </a:lnTo>
                  <a:lnTo>
                    <a:pt x="59055" y="627265"/>
                  </a:lnTo>
                  <a:lnTo>
                    <a:pt x="88239" y="673925"/>
                  </a:lnTo>
                  <a:lnTo>
                    <a:pt x="123380" y="714705"/>
                  </a:lnTo>
                  <a:lnTo>
                    <a:pt x="155752" y="739228"/>
                  </a:lnTo>
                  <a:lnTo>
                    <a:pt x="194259" y="757351"/>
                  </a:lnTo>
                  <a:lnTo>
                    <a:pt x="237744" y="769543"/>
                  </a:lnTo>
                  <a:lnTo>
                    <a:pt x="285089" y="776274"/>
                  </a:lnTo>
                  <a:lnTo>
                    <a:pt x="335127" y="778014"/>
                  </a:lnTo>
                  <a:lnTo>
                    <a:pt x="386702" y="775220"/>
                  </a:lnTo>
                  <a:lnTo>
                    <a:pt x="438696" y="768375"/>
                  </a:lnTo>
                  <a:lnTo>
                    <a:pt x="489927" y="757936"/>
                  </a:lnTo>
                  <a:lnTo>
                    <a:pt x="539280" y="744385"/>
                  </a:lnTo>
                  <a:lnTo>
                    <a:pt x="585584" y="728179"/>
                  </a:lnTo>
                  <a:lnTo>
                    <a:pt x="627710" y="709790"/>
                  </a:lnTo>
                  <a:lnTo>
                    <a:pt x="664502" y="689686"/>
                  </a:lnTo>
                  <a:lnTo>
                    <a:pt x="717486" y="646226"/>
                  </a:lnTo>
                  <a:lnTo>
                    <a:pt x="742683" y="581990"/>
                  </a:lnTo>
                  <a:lnTo>
                    <a:pt x="746734" y="533158"/>
                  </a:lnTo>
                  <a:close/>
                </a:path>
                <a:path w="1709419" h="778510">
                  <a:moveTo>
                    <a:pt x="1709051" y="240195"/>
                  </a:moveTo>
                  <a:lnTo>
                    <a:pt x="1705267" y="186220"/>
                  </a:lnTo>
                  <a:lnTo>
                    <a:pt x="1696720" y="135674"/>
                  </a:lnTo>
                  <a:lnTo>
                    <a:pt x="1684388" y="90766"/>
                  </a:lnTo>
                  <a:lnTo>
                    <a:pt x="1669288" y="53657"/>
                  </a:lnTo>
                  <a:lnTo>
                    <a:pt x="1634718" y="11557"/>
                  </a:lnTo>
                  <a:lnTo>
                    <a:pt x="1579003" y="876"/>
                  </a:lnTo>
                  <a:lnTo>
                    <a:pt x="1538820" y="0"/>
                  </a:lnTo>
                  <a:lnTo>
                    <a:pt x="1492389" y="1993"/>
                  </a:lnTo>
                  <a:lnTo>
                    <a:pt x="1441157" y="6794"/>
                  </a:lnTo>
                  <a:lnTo>
                    <a:pt x="1386611" y="14351"/>
                  </a:lnTo>
                  <a:lnTo>
                    <a:pt x="1330236" y="24561"/>
                  </a:lnTo>
                  <a:lnTo>
                    <a:pt x="1273467" y="37388"/>
                  </a:lnTo>
                  <a:lnTo>
                    <a:pt x="1217803" y="52743"/>
                  </a:lnTo>
                  <a:lnTo>
                    <a:pt x="1164704" y="70548"/>
                  </a:lnTo>
                  <a:lnTo>
                    <a:pt x="1115644" y="90766"/>
                  </a:lnTo>
                  <a:lnTo>
                    <a:pt x="1072083" y="113309"/>
                  </a:lnTo>
                  <a:lnTo>
                    <a:pt x="1035507" y="138099"/>
                  </a:lnTo>
                  <a:lnTo>
                    <a:pt x="1007389" y="165087"/>
                  </a:lnTo>
                  <a:lnTo>
                    <a:pt x="990523" y="224358"/>
                  </a:lnTo>
                  <a:lnTo>
                    <a:pt x="990079" y="268909"/>
                  </a:lnTo>
                  <a:lnTo>
                    <a:pt x="994676" y="319316"/>
                  </a:lnTo>
                  <a:lnTo>
                    <a:pt x="1004087" y="372529"/>
                  </a:lnTo>
                  <a:lnTo>
                    <a:pt x="1018095" y="425475"/>
                  </a:lnTo>
                  <a:lnTo>
                    <a:pt x="1036485" y="475119"/>
                  </a:lnTo>
                  <a:lnTo>
                    <a:pt x="1059053" y="518375"/>
                  </a:lnTo>
                  <a:lnTo>
                    <a:pt x="1085557" y="552221"/>
                  </a:lnTo>
                  <a:lnTo>
                    <a:pt x="1136459" y="578739"/>
                  </a:lnTo>
                  <a:lnTo>
                    <a:pt x="1214374" y="590854"/>
                  </a:lnTo>
                  <a:lnTo>
                    <a:pt x="1260335" y="591527"/>
                  </a:lnTo>
                  <a:lnTo>
                    <a:pt x="1309344" y="588594"/>
                  </a:lnTo>
                  <a:lnTo>
                    <a:pt x="1360131" y="582079"/>
                  </a:lnTo>
                  <a:lnTo>
                    <a:pt x="1411452" y="571982"/>
                  </a:lnTo>
                  <a:lnTo>
                    <a:pt x="1462087" y="558292"/>
                  </a:lnTo>
                  <a:lnTo>
                    <a:pt x="1510792" y="541020"/>
                  </a:lnTo>
                  <a:lnTo>
                    <a:pt x="1556308" y="520179"/>
                  </a:lnTo>
                  <a:lnTo>
                    <a:pt x="1597418" y="495744"/>
                  </a:lnTo>
                  <a:lnTo>
                    <a:pt x="1632864" y="467753"/>
                  </a:lnTo>
                  <a:lnTo>
                    <a:pt x="1661401" y="436181"/>
                  </a:lnTo>
                  <a:lnTo>
                    <a:pt x="1681797" y="401040"/>
                  </a:lnTo>
                  <a:lnTo>
                    <a:pt x="1698307" y="349783"/>
                  </a:lnTo>
                  <a:lnTo>
                    <a:pt x="1707057" y="295452"/>
                  </a:lnTo>
                  <a:lnTo>
                    <a:pt x="1709051" y="240195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909225" y="4731606"/>
              <a:ext cx="1677035" cy="413384"/>
            </a:xfrm>
            <a:custGeom>
              <a:avLst/>
              <a:gdLst/>
              <a:ahLst/>
              <a:cxnLst/>
              <a:rect l="l" t="t" r="r" b="b"/>
              <a:pathLst>
                <a:path w="1677034" h="413385">
                  <a:moveTo>
                    <a:pt x="1676806" y="59016"/>
                  </a:moveTo>
                  <a:lnTo>
                    <a:pt x="1665173" y="18986"/>
                  </a:lnTo>
                  <a:lnTo>
                    <a:pt x="1627911" y="723"/>
                  </a:lnTo>
                  <a:lnTo>
                    <a:pt x="1588427" y="0"/>
                  </a:lnTo>
                  <a:lnTo>
                    <a:pt x="1544256" y="1638"/>
                  </a:lnTo>
                  <a:lnTo>
                    <a:pt x="1496352" y="5600"/>
                  </a:lnTo>
                  <a:lnTo>
                    <a:pt x="1445666" y="11823"/>
                  </a:lnTo>
                  <a:lnTo>
                    <a:pt x="1393139" y="20281"/>
                  </a:lnTo>
                  <a:lnTo>
                    <a:pt x="1339723" y="30924"/>
                  </a:lnTo>
                  <a:lnTo>
                    <a:pt x="1286344" y="43688"/>
                  </a:lnTo>
                  <a:lnTo>
                    <a:pt x="1233970" y="58559"/>
                  </a:lnTo>
                  <a:lnTo>
                    <a:pt x="1183525" y="75463"/>
                  </a:lnTo>
                  <a:lnTo>
                    <a:pt x="1135976" y="94373"/>
                  </a:lnTo>
                  <a:lnTo>
                    <a:pt x="1092250" y="115239"/>
                  </a:lnTo>
                  <a:lnTo>
                    <a:pt x="1053299" y="138010"/>
                  </a:lnTo>
                  <a:lnTo>
                    <a:pt x="1020076" y="162648"/>
                  </a:lnTo>
                  <a:lnTo>
                    <a:pt x="985583" y="201701"/>
                  </a:lnTo>
                  <a:lnTo>
                    <a:pt x="976185" y="224028"/>
                  </a:lnTo>
                  <a:lnTo>
                    <a:pt x="949185" y="223583"/>
                  </a:lnTo>
                  <a:lnTo>
                    <a:pt x="897140" y="227101"/>
                  </a:lnTo>
                  <a:lnTo>
                    <a:pt x="845667" y="234937"/>
                  </a:lnTo>
                  <a:lnTo>
                    <a:pt x="795007" y="247027"/>
                  </a:lnTo>
                  <a:lnTo>
                    <a:pt x="745464" y="263321"/>
                  </a:lnTo>
                  <a:lnTo>
                    <a:pt x="720559" y="273888"/>
                  </a:lnTo>
                  <a:lnTo>
                    <a:pt x="716876" y="269494"/>
                  </a:lnTo>
                  <a:lnTo>
                    <a:pt x="657783" y="236131"/>
                  </a:lnTo>
                  <a:lnTo>
                    <a:pt x="617156" y="226225"/>
                  </a:lnTo>
                  <a:lnTo>
                    <a:pt x="572046" y="220281"/>
                  </a:lnTo>
                  <a:lnTo>
                    <a:pt x="523354" y="217982"/>
                  </a:lnTo>
                  <a:lnTo>
                    <a:pt x="471970" y="218998"/>
                  </a:lnTo>
                  <a:lnTo>
                    <a:pt x="418757" y="222999"/>
                  </a:lnTo>
                  <a:lnTo>
                    <a:pt x="364604" y="229666"/>
                  </a:lnTo>
                  <a:lnTo>
                    <a:pt x="310400" y="238683"/>
                  </a:lnTo>
                  <a:lnTo>
                    <a:pt x="257035" y="249720"/>
                  </a:lnTo>
                  <a:lnTo>
                    <a:pt x="205397" y="262445"/>
                  </a:lnTo>
                  <a:lnTo>
                    <a:pt x="156349" y="276542"/>
                  </a:lnTo>
                  <a:lnTo>
                    <a:pt x="110794" y="291680"/>
                  </a:lnTo>
                  <a:lnTo>
                    <a:pt x="69608" y="307543"/>
                  </a:lnTo>
                  <a:lnTo>
                    <a:pt x="33693" y="323799"/>
                  </a:lnTo>
                  <a:lnTo>
                    <a:pt x="3695" y="351713"/>
                  </a:lnTo>
                  <a:lnTo>
                    <a:pt x="0" y="370598"/>
                  </a:lnTo>
                  <a:lnTo>
                    <a:pt x="355" y="377024"/>
                  </a:lnTo>
                  <a:lnTo>
                    <a:pt x="18199" y="410362"/>
                  </a:lnTo>
                  <a:lnTo>
                    <a:pt x="35267" y="397116"/>
                  </a:lnTo>
                  <a:lnTo>
                    <a:pt x="62649" y="382549"/>
                  </a:lnTo>
                  <a:lnTo>
                    <a:pt x="98882" y="367233"/>
                  </a:lnTo>
                  <a:lnTo>
                    <a:pt x="142481" y="351726"/>
                  </a:lnTo>
                  <a:lnTo>
                    <a:pt x="191973" y="336588"/>
                  </a:lnTo>
                  <a:lnTo>
                    <a:pt x="245872" y="322389"/>
                  </a:lnTo>
                  <a:lnTo>
                    <a:pt x="302691" y="309676"/>
                  </a:lnTo>
                  <a:lnTo>
                    <a:pt x="360972" y="299034"/>
                  </a:lnTo>
                  <a:lnTo>
                    <a:pt x="419214" y="290995"/>
                  </a:lnTo>
                  <a:lnTo>
                    <a:pt x="475957" y="286131"/>
                  </a:lnTo>
                  <a:lnTo>
                    <a:pt x="529691" y="285013"/>
                  </a:lnTo>
                  <a:lnTo>
                    <a:pt x="578967" y="288188"/>
                  </a:lnTo>
                  <a:lnTo>
                    <a:pt x="622300" y="296214"/>
                  </a:lnTo>
                  <a:lnTo>
                    <a:pt x="658190" y="309664"/>
                  </a:lnTo>
                  <a:lnTo>
                    <a:pt x="707974" y="354558"/>
                  </a:lnTo>
                  <a:lnTo>
                    <a:pt x="740664" y="413283"/>
                  </a:lnTo>
                  <a:lnTo>
                    <a:pt x="745566" y="383387"/>
                  </a:lnTo>
                  <a:lnTo>
                    <a:pt x="746391" y="353199"/>
                  </a:lnTo>
                  <a:lnTo>
                    <a:pt x="743458" y="327774"/>
                  </a:lnTo>
                  <a:lnTo>
                    <a:pt x="757440" y="321259"/>
                  </a:lnTo>
                  <a:lnTo>
                    <a:pt x="807021" y="303657"/>
                  </a:lnTo>
                  <a:lnTo>
                    <a:pt x="857948" y="290855"/>
                  </a:lnTo>
                  <a:lnTo>
                    <a:pt x="909840" y="282905"/>
                  </a:lnTo>
                  <a:lnTo>
                    <a:pt x="962380" y="279895"/>
                  </a:lnTo>
                  <a:lnTo>
                    <a:pt x="976655" y="280441"/>
                  </a:lnTo>
                  <a:lnTo>
                    <a:pt x="982700" y="302717"/>
                  </a:lnTo>
                  <a:lnTo>
                    <a:pt x="994600" y="330377"/>
                  </a:lnTo>
                  <a:lnTo>
                    <a:pt x="1010196" y="356247"/>
                  </a:lnTo>
                  <a:lnTo>
                    <a:pt x="1011161" y="322338"/>
                  </a:lnTo>
                  <a:lnTo>
                    <a:pt x="1017498" y="289331"/>
                  </a:lnTo>
                  <a:lnTo>
                    <a:pt x="1046276" y="228676"/>
                  </a:lnTo>
                  <a:lnTo>
                    <a:pt x="1074115" y="202387"/>
                  </a:lnTo>
                  <a:lnTo>
                    <a:pt x="1110805" y="178269"/>
                  </a:lnTo>
                  <a:lnTo>
                    <a:pt x="1154747" y="156362"/>
                  </a:lnTo>
                  <a:lnTo>
                    <a:pt x="1204404" y="136728"/>
                  </a:lnTo>
                  <a:lnTo>
                    <a:pt x="1258214" y="119392"/>
                  </a:lnTo>
                  <a:lnTo>
                    <a:pt x="1314602" y="104419"/>
                  </a:lnTo>
                  <a:lnTo>
                    <a:pt x="1372006" y="91846"/>
                  </a:lnTo>
                  <a:lnTo>
                    <a:pt x="1428877" y="81724"/>
                  </a:lnTo>
                  <a:lnTo>
                    <a:pt x="1483639" y="74104"/>
                  </a:lnTo>
                  <a:lnTo>
                    <a:pt x="1534744" y="69037"/>
                  </a:lnTo>
                  <a:lnTo>
                    <a:pt x="1580616" y="66548"/>
                  </a:lnTo>
                  <a:lnTo>
                    <a:pt x="1619694" y="66713"/>
                  </a:lnTo>
                  <a:lnTo>
                    <a:pt x="1650428" y="69557"/>
                  </a:lnTo>
                  <a:lnTo>
                    <a:pt x="1671256" y="75133"/>
                  </a:lnTo>
                  <a:lnTo>
                    <a:pt x="1675015" y="67500"/>
                  </a:lnTo>
                  <a:lnTo>
                    <a:pt x="1676806" y="59016"/>
                  </a:lnTo>
                  <a:close/>
                </a:path>
              </a:pathLst>
            </a:custGeom>
            <a:solidFill>
              <a:srgbClr val="3D3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43719" y="6058990"/>
              <a:ext cx="784860" cy="474980"/>
            </a:xfrm>
            <a:custGeom>
              <a:avLst/>
              <a:gdLst/>
              <a:ahLst/>
              <a:cxnLst/>
              <a:rect l="l" t="t" r="r" b="b"/>
              <a:pathLst>
                <a:path w="784859" h="474979">
                  <a:moveTo>
                    <a:pt x="784353" y="0"/>
                  </a:moveTo>
                  <a:lnTo>
                    <a:pt x="30145" y="66919"/>
                  </a:lnTo>
                  <a:lnTo>
                    <a:pt x="0" y="366920"/>
                  </a:lnTo>
                  <a:lnTo>
                    <a:pt x="14090" y="390321"/>
                  </a:lnTo>
                  <a:lnTo>
                    <a:pt x="60666" y="429106"/>
                  </a:lnTo>
                  <a:lnTo>
                    <a:pt x="127556" y="456564"/>
                  </a:lnTo>
                  <a:lnTo>
                    <a:pt x="167039" y="465805"/>
                  </a:lnTo>
                  <a:lnTo>
                    <a:pt x="209705" y="471926"/>
                  </a:lnTo>
                  <a:lnTo>
                    <a:pt x="254921" y="474831"/>
                  </a:lnTo>
                  <a:lnTo>
                    <a:pt x="302056" y="474424"/>
                  </a:lnTo>
                  <a:lnTo>
                    <a:pt x="350477" y="470609"/>
                  </a:lnTo>
                  <a:lnTo>
                    <a:pt x="399554" y="463290"/>
                  </a:lnTo>
                  <a:lnTo>
                    <a:pt x="448652" y="452372"/>
                  </a:lnTo>
                  <a:lnTo>
                    <a:pt x="497142" y="437757"/>
                  </a:lnTo>
                  <a:lnTo>
                    <a:pt x="544390" y="419351"/>
                  </a:lnTo>
                  <a:lnTo>
                    <a:pt x="589765" y="397056"/>
                  </a:lnTo>
                  <a:lnTo>
                    <a:pt x="632635" y="370778"/>
                  </a:lnTo>
                  <a:lnTo>
                    <a:pt x="672368" y="340420"/>
                  </a:lnTo>
                  <a:lnTo>
                    <a:pt x="708331" y="305886"/>
                  </a:lnTo>
                  <a:lnTo>
                    <a:pt x="739893" y="267080"/>
                  </a:lnTo>
                  <a:lnTo>
                    <a:pt x="784353" y="0"/>
                  </a:lnTo>
                  <a:close/>
                </a:path>
              </a:pathLst>
            </a:custGeom>
            <a:solidFill>
              <a:srgbClr val="F2B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047341" y="5086013"/>
              <a:ext cx="734695" cy="1222375"/>
            </a:xfrm>
            <a:custGeom>
              <a:avLst/>
              <a:gdLst/>
              <a:ahLst/>
              <a:cxnLst/>
              <a:rect l="l" t="t" r="r" b="b"/>
              <a:pathLst>
                <a:path w="734694" h="1222375">
                  <a:moveTo>
                    <a:pt x="714459" y="0"/>
                  </a:moveTo>
                  <a:lnTo>
                    <a:pt x="262798" y="489807"/>
                  </a:lnTo>
                  <a:lnTo>
                    <a:pt x="0" y="1222161"/>
                  </a:lnTo>
                  <a:lnTo>
                    <a:pt x="4711" y="1222161"/>
                  </a:lnTo>
                  <a:lnTo>
                    <a:pt x="56206" y="1207926"/>
                  </a:lnTo>
                  <a:lnTo>
                    <a:pt x="105265" y="1187579"/>
                  </a:lnTo>
                  <a:lnTo>
                    <a:pt x="151854" y="1162440"/>
                  </a:lnTo>
                  <a:lnTo>
                    <a:pt x="195939" y="1133828"/>
                  </a:lnTo>
                  <a:lnTo>
                    <a:pt x="237487" y="1103064"/>
                  </a:lnTo>
                  <a:lnTo>
                    <a:pt x="276464" y="1071466"/>
                  </a:lnTo>
                  <a:lnTo>
                    <a:pt x="312835" y="1040355"/>
                  </a:lnTo>
                  <a:lnTo>
                    <a:pt x="346567" y="1011049"/>
                  </a:lnTo>
                  <a:lnTo>
                    <a:pt x="377625" y="984868"/>
                  </a:lnTo>
                  <a:lnTo>
                    <a:pt x="405977" y="963132"/>
                  </a:lnTo>
                  <a:lnTo>
                    <a:pt x="425947" y="948738"/>
                  </a:lnTo>
                  <a:lnTo>
                    <a:pt x="446884" y="932970"/>
                  </a:lnTo>
                  <a:lnTo>
                    <a:pt x="490770" y="896673"/>
                  </a:lnTo>
                  <a:lnTo>
                    <a:pt x="535845" y="852953"/>
                  </a:lnTo>
                  <a:lnTo>
                    <a:pt x="580323" y="800527"/>
                  </a:lnTo>
                  <a:lnTo>
                    <a:pt x="622416" y="738108"/>
                  </a:lnTo>
                  <a:lnTo>
                    <a:pt x="642010" y="702749"/>
                  </a:lnTo>
                  <a:lnTo>
                    <a:pt x="660338" y="664409"/>
                  </a:lnTo>
                  <a:lnTo>
                    <a:pt x="677175" y="622929"/>
                  </a:lnTo>
                  <a:lnTo>
                    <a:pt x="692300" y="578146"/>
                  </a:lnTo>
                  <a:lnTo>
                    <a:pt x="705487" y="529901"/>
                  </a:lnTo>
                  <a:lnTo>
                    <a:pt x="716515" y="478033"/>
                  </a:lnTo>
                  <a:lnTo>
                    <a:pt x="725159" y="422381"/>
                  </a:lnTo>
                  <a:lnTo>
                    <a:pt x="731197" y="362783"/>
                  </a:lnTo>
                  <a:lnTo>
                    <a:pt x="734403" y="299080"/>
                  </a:lnTo>
                  <a:lnTo>
                    <a:pt x="734557" y="231111"/>
                  </a:lnTo>
                  <a:lnTo>
                    <a:pt x="731433" y="158715"/>
                  </a:lnTo>
                  <a:lnTo>
                    <a:pt x="724808" y="81732"/>
                  </a:lnTo>
                  <a:lnTo>
                    <a:pt x="714459" y="0"/>
                  </a:lnTo>
                  <a:close/>
                </a:path>
              </a:pathLst>
            </a:custGeom>
            <a:solidFill>
              <a:srgbClr val="FFC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682184" y="3553659"/>
              <a:ext cx="2137410" cy="1544955"/>
            </a:xfrm>
            <a:custGeom>
              <a:avLst/>
              <a:gdLst/>
              <a:ahLst/>
              <a:cxnLst/>
              <a:rect l="l" t="t" r="r" b="b"/>
              <a:pathLst>
                <a:path w="2137409" h="1544954">
                  <a:moveTo>
                    <a:pt x="1575842" y="0"/>
                  </a:moveTo>
                  <a:lnTo>
                    <a:pt x="830609" y="130780"/>
                  </a:lnTo>
                  <a:lnTo>
                    <a:pt x="178289" y="461341"/>
                  </a:lnTo>
                  <a:lnTo>
                    <a:pt x="0" y="935124"/>
                  </a:lnTo>
                  <a:lnTo>
                    <a:pt x="63404" y="1360167"/>
                  </a:lnTo>
                  <a:lnTo>
                    <a:pt x="136169" y="1544506"/>
                  </a:lnTo>
                  <a:lnTo>
                    <a:pt x="55503" y="1121668"/>
                  </a:lnTo>
                  <a:lnTo>
                    <a:pt x="60430" y="913079"/>
                  </a:lnTo>
                  <a:lnTo>
                    <a:pt x="179582" y="857860"/>
                  </a:lnTo>
                  <a:lnTo>
                    <a:pt x="441595" y="895133"/>
                  </a:lnTo>
                  <a:lnTo>
                    <a:pt x="459299" y="861362"/>
                  </a:lnTo>
                  <a:lnTo>
                    <a:pt x="494725" y="801153"/>
                  </a:lnTo>
                  <a:lnTo>
                    <a:pt x="530184" y="750335"/>
                  </a:lnTo>
                  <a:lnTo>
                    <a:pt x="565690" y="708443"/>
                  </a:lnTo>
                  <a:lnTo>
                    <a:pt x="601259" y="675012"/>
                  </a:lnTo>
                  <a:lnTo>
                    <a:pt x="636903" y="649579"/>
                  </a:lnTo>
                  <a:lnTo>
                    <a:pt x="672636" y="631680"/>
                  </a:lnTo>
                  <a:lnTo>
                    <a:pt x="726435" y="617938"/>
                  </a:lnTo>
                  <a:lnTo>
                    <a:pt x="744428" y="616620"/>
                  </a:lnTo>
                  <a:lnTo>
                    <a:pt x="762454" y="616838"/>
                  </a:lnTo>
                  <a:lnTo>
                    <a:pt x="816747" y="626119"/>
                  </a:lnTo>
                  <a:lnTo>
                    <a:pt x="853140" y="638916"/>
                  </a:lnTo>
                  <a:lnTo>
                    <a:pt x="889706" y="656460"/>
                  </a:lnTo>
                  <a:lnTo>
                    <a:pt x="926460" y="678285"/>
                  </a:lnTo>
                  <a:lnTo>
                    <a:pt x="963415" y="703927"/>
                  </a:lnTo>
                  <a:lnTo>
                    <a:pt x="1000587" y="732921"/>
                  </a:lnTo>
                  <a:lnTo>
                    <a:pt x="1037988" y="764804"/>
                  </a:lnTo>
                  <a:lnTo>
                    <a:pt x="1075634" y="799111"/>
                  </a:lnTo>
                  <a:lnTo>
                    <a:pt x="1113537" y="835377"/>
                  </a:lnTo>
                  <a:lnTo>
                    <a:pt x="1151713" y="873137"/>
                  </a:lnTo>
                  <a:lnTo>
                    <a:pt x="1268011" y="990742"/>
                  </a:lnTo>
                  <a:lnTo>
                    <a:pt x="1307415" y="1029836"/>
                  </a:lnTo>
                  <a:lnTo>
                    <a:pt x="1347160" y="1068103"/>
                  </a:lnTo>
                  <a:lnTo>
                    <a:pt x="1387262" y="1105078"/>
                  </a:lnTo>
                  <a:lnTo>
                    <a:pt x="1427734" y="1140297"/>
                  </a:lnTo>
                  <a:lnTo>
                    <a:pt x="1468590" y="1173294"/>
                  </a:lnTo>
                  <a:lnTo>
                    <a:pt x="1509845" y="1203605"/>
                  </a:lnTo>
                  <a:lnTo>
                    <a:pt x="1551511" y="1230767"/>
                  </a:lnTo>
                  <a:lnTo>
                    <a:pt x="1593604" y="1254314"/>
                  </a:lnTo>
                  <a:lnTo>
                    <a:pt x="1636137" y="1273782"/>
                  </a:lnTo>
                  <a:lnTo>
                    <a:pt x="1679125" y="1288707"/>
                  </a:lnTo>
                  <a:lnTo>
                    <a:pt x="1722581" y="1298624"/>
                  </a:lnTo>
                  <a:lnTo>
                    <a:pt x="1766519" y="1303068"/>
                  </a:lnTo>
                  <a:lnTo>
                    <a:pt x="1788673" y="1303093"/>
                  </a:lnTo>
                  <a:lnTo>
                    <a:pt x="1810953" y="1301576"/>
                  </a:lnTo>
                  <a:lnTo>
                    <a:pt x="1855898" y="1293682"/>
                  </a:lnTo>
                  <a:lnTo>
                    <a:pt x="1901368" y="1278923"/>
                  </a:lnTo>
                  <a:lnTo>
                    <a:pt x="1947375" y="1256833"/>
                  </a:lnTo>
                  <a:lnTo>
                    <a:pt x="1993936" y="1226948"/>
                  </a:lnTo>
                  <a:lnTo>
                    <a:pt x="2041063" y="1188805"/>
                  </a:lnTo>
                  <a:lnTo>
                    <a:pt x="2088770" y="1141937"/>
                  </a:lnTo>
                  <a:lnTo>
                    <a:pt x="2137072" y="1085882"/>
                  </a:lnTo>
                  <a:lnTo>
                    <a:pt x="2106593" y="388010"/>
                  </a:lnTo>
                  <a:lnTo>
                    <a:pt x="1960343" y="55896"/>
                  </a:lnTo>
                  <a:lnTo>
                    <a:pt x="1575842" y="0"/>
                  </a:lnTo>
                  <a:close/>
                </a:path>
              </a:pathLst>
            </a:custGeom>
            <a:solidFill>
              <a:srgbClr val="2F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190944" y="9238583"/>
              <a:ext cx="1230630" cy="984885"/>
            </a:xfrm>
            <a:custGeom>
              <a:avLst/>
              <a:gdLst/>
              <a:ahLst/>
              <a:cxnLst/>
              <a:rect l="l" t="t" r="r" b="b"/>
              <a:pathLst>
                <a:path w="1230630" h="984884">
                  <a:moveTo>
                    <a:pt x="343341" y="0"/>
                  </a:moveTo>
                  <a:lnTo>
                    <a:pt x="289259" y="2536"/>
                  </a:lnTo>
                  <a:lnTo>
                    <a:pt x="236046" y="12362"/>
                  </a:lnTo>
                  <a:lnTo>
                    <a:pt x="184877" y="29211"/>
                  </a:lnTo>
                  <a:lnTo>
                    <a:pt x="136437" y="52797"/>
                  </a:lnTo>
                  <a:lnTo>
                    <a:pt x="91411" y="82837"/>
                  </a:lnTo>
                  <a:lnTo>
                    <a:pt x="46901" y="140414"/>
                  </a:lnTo>
                  <a:lnTo>
                    <a:pt x="43855" y="172646"/>
                  </a:lnTo>
                  <a:lnTo>
                    <a:pt x="64564" y="200111"/>
                  </a:lnTo>
                  <a:lnTo>
                    <a:pt x="84099" y="207927"/>
                  </a:lnTo>
                  <a:lnTo>
                    <a:pt x="106940" y="208675"/>
                  </a:lnTo>
                  <a:lnTo>
                    <a:pt x="132914" y="204163"/>
                  </a:lnTo>
                  <a:lnTo>
                    <a:pt x="161849" y="196202"/>
                  </a:lnTo>
                  <a:lnTo>
                    <a:pt x="193572" y="186601"/>
                  </a:lnTo>
                  <a:lnTo>
                    <a:pt x="227911" y="177170"/>
                  </a:lnTo>
                  <a:lnTo>
                    <a:pt x="264693" y="169718"/>
                  </a:lnTo>
                  <a:lnTo>
                    <a:pt x="303747" y="166056"/>
                  </a:lnTo>
                  <a:lnTo>
                    <a:pt x="344900" y="167992"/>
                  </a:lnTo>
                  <a:lnTo>
                    <a:pt x="387979" y="177337"/>
                  </a:lnTo>
                  <a:lnTo>
                    <a:pt x="432812" y="195901"/>
                  </a:lnTo>
                  <a:lnTo>
                    <a:pt x="479227" y="225492"/>
                  </a:lnTo>
                  <a:lnTo>
                    <a:pt x="527052" y="267921"/>
                  </a:lnTo>
                  <a:lnTo>
                    <a:pt x="468018" y="251872"/>
                  </a:lnTo>
                  <a:lnTo>
                    <a:pt x="410788" y="244033"/>
                  </a:lnTo>
                  <a:lnTo>
                    <a:pt x="355732" y="243545"/>
                  </a:lnTo>
                  <a:lnTo>
                    <a:pt x="303223" y="249550"/>
                  </a:lnTo>
                  <a:lnTo>
                    <a:pt x="253633" y="261190"/>
                  </a:lnTo>
                  <a:lnTo>
                    <a:pt x="207333" y="277606"/>
                  </a:lnTo>
                  <a:lnTo>
                    <a:pt x="164696" y="297941"/>
                  </a:lnTo>
                  <a:lnTo>
                    <a:pt x="126092" y="321336"/>
                  </a:lnTo>
                  <a:lnTo>
                    <a:pt x="91894" y="346933"/>
                  </a:lnTo>
                  <a:lnTo>
                    <a:pt x="62473" y="373874"/>
                  </a:lnTo>
                  <a:lnTo>
                    <a:pt x="19451" y="428354"/>
                  </a:lnTo>
                  <a:lnTo>
                    <a:pt x="0" y="477912"/>
                  </a:lnTo>
                  <a:lnTo>
                    <a:pt x="42" y="498699"/>
                  </a:lnTo>
                  <a:lnTo>
                    <a:pt x="18131" y="536086"/>
                  </a:lnTo>
                  <a:lnTo>
                    <a:pt x="52695" y="559070"/>
                  </a:lnTo>
                  <a:lnTo>
                    <a:pt x="77498" y="563044"/>
                  </a:lnTo>
                  <a:lnTo>
                    <a:pt x="85875" y="562579"/>
                  </a:lnTo>
                  <a:lnTo>
                    <a:pt x="94146" y="561223"/>
                  </a:lnTo>
                  <a:lnTo>
                    <a:pt x="102238" y="558980"/>
                  </a:lnTo>
                  <a:lnTo>
                    <a:pt x="96123" y="564781"/>
                  </a:lnTo>
                  <a:lnTo>
                    <a:pt x="91223" y="571744"/>
                  </a:lnTo>
                  <a:lnTo>
                    <a:pt x="84532" y="587188"/>
                  </a:lnTo>
                  <a:lnTo>
                    <a:pt x="82794" y="595534"/>
                  </a:lnTo>
                  <a:lnTo>
                    <a:pt x="82794" y="612392"/>
                  </a:lnTo>
                  <a:lnTo>
                    <a:pt x="102238" y="648935"/>
                  </a:lnTo>
                  <a:lnTo>
                    <a:pt x="138406" y="663273"/>
                  </a:lnTo>
                  <a:lnTo>
                    <a:pt x="182126" y="657651"/>
                  </a:lnTo>
                  <a:lnTo>
                    <a:pt x="233706" y="637546"/>
                  </a:lnTo>
                  <a:lnTo>
                    <a:pt x="293457" y="608434"/>
                  </a:lnTo>
                  <a:lnTo>
                    <a:pt x="337370" y="591236"/>
                  </a:lnTo>
                  <a:lnTo>
                    <a:pt x="383591" y="581172"/>
                  </a:lnTo>
                  <a:lnTo>
                    <a:pt x="430388" y="578170"/>
                  </a:lnTo>
                  <a:lnTo>
                    <a:pt x="476033" y="582154"/>
                  </a:lnTo>
                  <a:lnTo>
                    <a:pt x="518794" y="593050"/>
                  </a:lnTo>
                  <a:lnTo>
                    <a:pt x="556942" y="610784"/>
                  </a:lnTo>
                  <a:lnTo>
                    <a:pt x="588747" y="635281"/>
                  </a:lnTo>
                  <a:lnTo>
                    <a:pt x="536637" y="628694"/>
                  </a:lnTo>
                  <a:lnTo>
                    <a:pt x="485485" y="630508"/>
                  </a:lnTo>
                  <a:lnTo>
                    <a:pt x="436230" y="639526"/>
                  </a:lnTo>
                  <a:lnTo>
                    <a:pt x="389810" y="654554"/>
                  </a:lnTo>
                  <a:lnTo>
                    <a:pt x="347164" y="674397"/>
                  </a:lnTo>
                  <a:lnTo>
                    <a:pt x="309232" y="697858"/>
                  </a:lnTo>
                  <a:lnTo>
                    <a:pt x="276951" y="723743"/>
                  </a:lnTo>
                  <a:lnTo>
                    <a:pt x="233099" y="778002"/>
                  </a:lnTo>
                  <a:lnTo>
                    <a:pt x="223118" y="827611"/>
                  </a:lnTo>
                  <a:lnTo>
                    <a:pt x="233176" y="847683"/>
                  </a:lnTo>
                  <a:lnTo>
                    <a:pt x="261682" y="865050"/>
                  </a:lnTo>
                  <a:lnTo>
                    <a:pt x="295208" y="862387"/>
                  </a:lnTo>
                  <a:lnTo>
                    <a:pt x="332895" y="846567"/>
                  </a:lnTo>
                  <a:lnTo>
                    <a:pt x="373885" y="824461"/>
                  </a:lnTo>
                  <a:lnTo>
                    <a:pt x="417317" y="802941"/>
                  </a:lnTo>
                  <a:lnTo>
                    <a:pt x="444429" y="792992"/>
                  </a:lnTo>
                  <a:lnTo>
                    <a:pt x="472609" y="787630"/>
                  </a:lnTo>
                  <a:lnTo>
                    <a:pt x="501283" y="786921"/>
                  </a:lnTo>
                  <a:lnTo>
                    <a:pt x="529879" y="790931"/>
                  </a:lnTo>
                  <a:lnTo>
                    <a:pt x="557455" y="799570"/>
                  </a:lnTo>
                  <a:lnTo>
                    <a:pt x="583064" y="812502"/>
                  </a:lnTo>
                  <a:lnTo>
                    <a:pt x="606218" y="829426"/>
                  </a:lnTo>
                  <a:lnTo>
                    <a:pt x="626431" y="850039"/>
                  </a:lnTo>
                  <a:lnTo>
                    <a:pt x="639957" y="863074"/>
                  </a:lnTo>
                  <a:lnTo>
                    <a:pt x="680094" y="895384"/>
                  </a:lnTo>
                  <a:lnTo>
                    <a:pt x="735933" y="930331"/>
                  </a:lnTo>
                  <a:lnTo>
                    <a:pt x="805383" y="961090"/>
                  </a:lnTo>
                  <a:lnTo>
                    <a:pt x="844558" y="972767"/>
                  </a:lnTo>
                  <a:lnTo>
                    <a:pt x="886352" y="980838"/>
                  </a:lnTo>
                  <a:lnTo>
                    <a:pt x="930503" y="984451"/>
                  </a:lnTo>
                  <a:lnTo>
                    <a:pt x="976749" y="982752"/>
                  </a:lnTo>
                  <a:lnTo>
                    <a:pt x="1024828" y="974888"/>
                  </a:lnTo>
                  <a:lnTo>
                    <a:pt x="1074480" y="960007"/>
                  </a:lnTo>
                  <a:lnTo>
                    <a:pt x="1125443" y="937256"/>
                  </a:lnTo>
                  <a:lnTo>
                    <a:pt x="1177456" y="905781"/>
                  </a:lnTo>
                  <a:lnTo>
                    <a:pt x="1230256" y="864730"/>
                  </a:lnTo>
                  <a:lnTo>
                    <a:pt x="947626" y="412513"/>
                  </a:lnTo>
                  <a:lnTo>
                    <a:pt x="921713" y="422288"/>
                  </a:lnTo>
                  <a:lnTo>
                    <a:pt x="894790" y="428044"/>
                  </a:lnTo>
                  <a:lnTo>
                    <a:pt x="839723" y="427256"/>
                  </a:lnTo>
                  <a:lnTo>
                    <a:pt x="787331" y="410293"/>
                  </a:lnTo>
                  <a:lnTo>
                    <a:pt x="742281" y="378598"/>
                  </a:lnTo>
                  <a:lnTo>
                    <a:pt x="734033" y="324131"/>
                  </a:lnTo>
                  <a:lnTo>
                    <a:pt x="718711" y="271466"/>
                  </a:lnTo>
                  <a:lnTo>
                    <a:pt x="696573" y="221293"/>
                  </a:lnTo>
                  <a:lnTo>
                    <a:pt x="667875" y="174300"/>
                  </a:lnTo>
                  <a:lnTo>
                    <a:pt x="633167" y="131494"/>
                  </a:lnTo>
                  <a:lnTo>
                    <a:pt x="593279" y="93821"/>
                  </a:lnTo>
                  <a:lnTo>
                    <a:pt x="548772" y="61748"/>
                  </a:lnTo>
                  <a:lnTo>
                    <a:pt x="500205" y="35739"/>
                  </a:lnTo>
                  <a:lnTo>
                    <a:pt x="449544" y="16707"/>
                  </a:lnTo>
                  <a:lnTo>
                    <a:pt x="397013" y="4759"/>
                  </a:lnTo>
                  <a:lnTo>
                    <a:pt x="343341" y="0"/>
                  </a:lnTo>
                  <a:close/>
                </a:path>
              </a:pathLst>
            </a:custGeom>
            <a:solidFill>
              <a:srgbClr val="FFC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362888" y="9598351"/>
              <a:ext cx="372110" cy="123825"/>
            </a:xfrm>
            <a:custGeom>
              <a:avLst/>
              <a:gdLst/>
              <a:ahLst/>
              <a:cxnLst/>
              <a:rect l="l" t="t" r="r" b="b"/>
              <a:pathLst>
                <a:path w="372109" h="123825">
                  <a:moveTo>
                    <a:pt x="223786" y="0"/>
                  </a:moveTo>
                  <a:lnTo>
                    <a:pt x="170392" y="3950"/>
                  </a:lnTo>
                  <a:lnTo>
                    <a:pt x="119047" y="19228"/>
                  </a:lnTo>
                  <a:lnTo>
                    <a:pt x="72154" y="45069"/>
                  </a:lnTo>
                  <a:lnTo>
                    <a:pt x="31856" y="80343"/>
                  </a:lnTo>
                  <a:lnTo>
                    <a:pt x="0" y="123391"/>
                  </a:lnTo>
                  <a:lnTo>
                    <a:pt x="39108" y="92378"/>
                  </a:lnTo>
                  <a:lnTo>
                    <a:pt x="81956" y="67232"/>
                  </a:lnTo>
                  <a:lnTo>
                    <a:pt x="127885" y="48276"/>
                  </a:lnTo>
                  <a:lnTo>
                    <a:pt x="176235" y="35833"/>
                  </a:lnTo>
                  <a:lnTo>
                    <a:pt x="225850" y="30295"/>
                  </a:lnTo>
                  <a:lnTo>
                    <a:pt x="275511" y="31708"/>
                  </a:lnTo>
                  <a:lnTo>
                    <a:pt x="324490" y="40001"/>
                  </a:lnTo>
                  <a:lnTo>
                    <a:pt x="372061" y="55100"/>
                  </a:lnTo>
                  <a:lnTo>
                    <a:pt x="350266" y="39408"/>
                  </a:lnTo>
                  <a:lnTo>
                    <a:pt x="326984" y="26175"/>
                  </a:lnTo>
                  <a:lnTo>
                    <a:pt x="302423" y="15513"/>
                  </a:lnTo>
                  <a:lnTo>
                    <a:pt x="276787" y="7531"/>
                  </a:lnTo>
                  <a:lnTo>
                    <a:pt x="250447" y="2327"/>
                  </a:lnTo>
                  <a:lnTo>
                    <a:pt x="223786" y="0"/>
                  </a:lnTo>
                  <a:close/>
                </a:path>
              </a:pathLst>
            </a:custGeom>
            <a:solidFill>
              <a:srgbClr val="E19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9130671" y="8553958"/>
              <a:ext cx="973455" cy="1552575"/>
            </a:xfrm>
            <a:custGeom>
              <a:avLst/>
              <a:gdLst/>
              <a:ahLst/>
              <a:cxnLst/>
              <a:rect l="l" t="t" r="r" b="b"/>
              <a:pathLst>
                <a:path w="973455" h="1552575">
                  <a:moveTo>
                    <a:pt x="971984" y="0"/>
                  </a:moveTo>
                  <a:lnTo>
                    <a:pt x="918000" y="6139"/>
                  </a:lnTo>
                  <a:lnTo>
                    <a:pt x="854547" y="34866"/>
                  </a:lnTo>
                  <a:lnTo>
                    <a:pt x="819681" y="57571"/>
                  </a:lnTo>
                  <a:lnTo>
                    <a:pt x="782943" y="85769"/>
                  </a:lnTo>
                  <a:lnTo>
                    <a:pt x="744495" y="119408"/>
                  </a:lnTo>
                  <a:lnTo>
                    <a:pt x="721308" y="152206"/>
                  </a:lnTo>
                  <a:lnTo>
                    <a:pt x="698155" y="186952"/>
                  </a:lnTo>
                  <a:lnTo>
                    <a:pt x="674963" y="223460"/>
                  </a:lnTo>
                  <a:lnTo>
                    <a:pt x="651657" y="261543"/>
                  </a:lnTo>
                  <a:lnTo>
                    <a:pt x="628162" y="301017"/>
                  </a:lnTo>
                  <a:lnTo>
                    <a:pt x="604406" y="341693"/>
                  </a:lnTo>
                  <a:lnTo>
                    <a:pt x="530822" y="469084"/>
                  </a:lnTo>
                  <a:lnTo>
                    <a:pt x="505275" y="512714"/>
                  </a:lnTo>
                  <a:lnTo>
                    <a:pt x="479095" y="556618"/>
                  </a:lnTo>
                  <a:lnTo>
                    <a:pt x="452209" y="600608"/>
                  </a:lnTo>
                  <a:lnTo>
                    <a:pt x="424541" y="644499"/>
                  </a:lnTo>
                  <a:lnTo>
                    <a:pt x="396018" y="688105"/>
                  </a:lnTo>
                  <a:lnTo>
                    <a:pt x="366565" y="731239"/>
                  </a:lnTo>
                  <a:lnTo>
                    <a:pt x="336108" y="773717"/>
                  </a:lnTo>
                  <a:lnTo>
                    <a:pt x="304574" y="815350"/>
                  </a:lnTo>
                  <a:lnTo>
                    <a:pt x="271888" y="855955"/>
                  </a:lnTo>
                  <a:lnTo>
                    <a:pt x="237976" y="895343"/>
                  </a:lnTo>
                  <a:lnTo>
                    <a:pt x="202763" y="933330"/>
                  </a:lnTo>
                  <a:lnTo>
                    <a:pt x="166176" y="969729"/>
                  </a:lnTo>
                  <a:lnTo>
                    <a:pt x="128141" y="1004354"/>
                  </a:lnTo>
                  <a:lnTo>
                    <a:pt x="88583" y="1037019"/>
                  </a:lnTo>
                  <a:lnTo>
                    <a:pt x="47428" y="1067537"/>
                  </a:lnTo>
                  <a:lnTo>
                    <a:pt x="4602" y="1095724"/>
                  </a:lnTo>
                  <a:lnTo>
                    <a:pt x="0" y="1140878"/>
                  </a:lnTo>
                  <a:lnTo>
                    <a:pt x="1726" y="1185916"/>
                  </a:lnTo>
                  <a:lnTo>
                    <a:pt x="9417" y="1230487"/>
                  </a:lnTo>
                  <a:lnTo>
                    <a:pt x="22711" y="1274237"/>
                  </a:lnTo>
                  <a:lnTo>
                    <a:pt x="41244" y="1316817"/>
                  </a:lnTo>
                  <a:lnTo>
                    <a:pt x="64653" y="1357874"/>
                  </a:lnTo>
                  <a:lnTo>
                    <a:pt x="92576" y="1397057"/>
                  </a:lnTo>
                  <a:lnTo>
                    <a:pt x="124648" y="1434015"/>
                  </a:lnTo>
                  <a:lnTo>
                    <a:pt x="160508" y="1468395"/>
                  </a:lnTo>
                  <a:lnTo>
                    <a:pt x="199792" y="1499847"/>
                  </a:lnTo>
                  <a:lnTo>
                    <a:pt x="242136" y="1528018"/>
                  </a:lnTo>
                  <a:lnTo>
                    <a:pt x="287179" y="1552558"/>
                  </a:lnTo>
                  <a:lnTo>
                    <a:pt x="325870" y="1519855"/>
                  </a:lnTo>
                  <a:lnTo>
                    <a:pt x="363774" y="1486363"/>
                  </a:lnTo>
                  <a:lnTo>
                    <a:pt x="400879" y="1452098"/>
                  </a:lnTo>
                  <a:lnTo>
                    <a:pt x="437177" y="1417076"/>
                  </a:lnTo>
                  <a:lnTo>
                    <a:pt x="472658" y="1381310"/>
                  </a:lnTo>
                  <a:lnTo>
                    <a:pt x="507312" y="1344817"/>
                  </a:lnTo>
                  <a:lnTo>
                    <a:pt x="541129" y="1307611"/>
                  </a:lnTo>
                  <a:lnTo>
                    <a:pt x="574100" y="1269708"/>
                  </a:lnTo>
                  <a:lnTo>
                    <a:pt x="606214" y="1231122"/>
                  </a:lnTo>
                  <a:lnTo>
                    <a:pt x="637462" y="1191868"/>
                  </a:lnTo>
                  <a:lnTo>
                    <a:pt x="667835" y="1151962"/>
                  </a:lnTo>
                  <a:lnTo>
                    <a:pt x="697322" y="1111419"/>
                  </a:lnTo>
                  <a:lnTo>
                    <a:pt x="725914" y="1070253"/>
                  </a:lnTo>
                  <a:lnTo>
                    <a:pt x="753601" y="1028480"/>
                  </a:lnTo>
                  <a:lnTo>
                    <a:pt x="780373" y="986115"/>
                  </a:lnTo>
                  <a:lnTo>
                    <a:pt x="806221" y="943172"/>
                  </a:lnTo>
                  <a:lnTo>
                    <a:pt x="831134" y="899668"/>
                  </a:lnTo>
                  <a:lnTo>
                    <a:pt x="855103" y="855616"/>
                  </a:lnTo>
                  <a:lnTo>
                    <a:pt x="878119" y="811033"/>
                  </a:lnTo>
                  <a:lnTo>
                    <a:pt x="900171" y="765933"/>
                  </a:lnTo>
                  <a:lnTo>
                    <a:pt x="921249" y="720331"/>
                  </a:lnTo>
                  <a:lnTo>
                    <a:pt x="941345" y="674242"/>
                  </a:lnTo>
                  <a:lnTo>
                    <a:pt x="960447" y="627682"/>
                  </a:lnTo>
                  <a:lnTo>
                    <a:pt x="973428" y="593963"/>
                  </a:lnTo>
                  <a:lnTo>
                    <a:pt x="973428" y="346"/>
                  </a:lnTo>
                  <a:lnTo>
                    <a:pt x="971984" y="0"/>
                  </a:lnTo>
                  <a:close/>
                </a:path>
              </a:pathLst>
            </a:custGeom>
            <a:solidFill>
              <a:srgbClr val="FFC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34332" y="8407843"/>
              <a:ext cx="970280" cy="1699260"/>
            </a:xfrm>
            <a:custGeom>
              <a:avLst/>
              <a:gdLst/>
              <a:ahLst/>
              <a:cxnLst/>
              <a:rect l="l" t="t" r="r" b="b"/>
              <a:pathLst>
                <a:path w="970280" h="1699259">
                  <a:moveTo>
                    <a:pt x="894592" y="0"/>
                  </a:moveTo>
                  <a:lnTo>
                    <a:pt x="853810" y="215"/>
                  </a:lnTo>
                  <a:lnTo>
                    <a:pt x="813172" y="2997"/>
                  </a:lnTo>
                  <a:lnTo>
                    <a:pt x="773005" y="8338"/>
                  </a:lnTo>
                  <a:lnTo>
                    <a:pt x="733640" y="16228"/>
                  </a:lnTo>
                  <a:lnTo>
                    <a:pt x="695403" y="26662"/>
                  </a:lnTo>
                  <a:lnTo>
                    <a:pt x="658625" y="39631"/>
                  </a:lnTo>
                  <a:lnTo>
                    <a:pt x="623633" y="55127"/>
                  </a:lnTo>
                  <a:lnTo>
                    <a:pt x="560324" y="93669"/>
                  </a:lnTo>
                  <a:lnTo>
                    <a:pt x="512165" y="147166"/>
                  </a:lnTo>
                  <a:lnTo>
                    <a:pt x="477402" y="214191"/>
                  </a:lnTo>
                  <a:lnTo>
                    <a:pt x="462634" y="250377"/>
                  </a:lnTo>
                  <a:lnTo>
                    <a:pt x="449270" y="288099"/>
                  </a:lnTo>
                  <a:lnTo>
                    <a:pt x="437060" y="327170"/>
                  </a:lnTo>
                  <a:lnTo>
                    <a:pt x="425750" y="367403"/>
                  </a:lnTo>
                  <a:lnTo>
                    <a:pt x="415088" y="408614"/>
                  </a:lnTo>
                  <a:lnTo>
                    <a:pt x="404823" y="450615"/>
                  </a:lnTo>
                  <a:lnTo>
                    <a:pt x="384469" y="536245"/>
                  </a:lnTo>
                  <a:lnTo>
                    <a:pt x="373876" y="579502"/>
                  </a:lnTo>
                  <a:lnTo>
                    <a:pt x="362669" y="622805"/>
                  </a:lnTo>
                  <a:lnTo>
                    <a:pt x="350597" y="665969"/>
                  </a:lnTo>
                  <a:lnTo>
                    <a:pt x="337405" y="708808"/>
                  </a:lnTo>
                  <a:lnTo>
                    <a:pt x="322843" y="751135"/>
                  </a:lnTo>
                  <a:lnTo>
                    <a:pt x="306658" y="792764"/>
                  </a:lnTo>
                  <a:lnTo>
                    <a:pt x="288597" y="833509"/>
                  </a:lnTo>
                  <a:lnTo>
                    <a:pt x="268408" y="873184"/>
                  </a:lnTo>
                  <a:lnTo>
                    <a:pt x="245838" y="911604"/>
                  </a:lnTo>
                  <a:lnTo>
                    <a:pt x="220636" y="948582"/>
                  </a:lnTo>
                  <a:lnTo>
                    <a:pt x="192548" y="983932"/>
                  </a:lnTo>
                  <a:lnTo>
                    <a:pt x="161323" y="1017467"/>
                  </a:lnTo>
                  <a:lnTo>
                    <a:pt x="126708" y="1049003"/>
                  </a:lnTo>
                  <a:lnTo>
                    <a:pt x="88451" y="1078352"/>
                  </a:lnTo>
                  <a:lnTo>
                    <a:pt x="46299" y="1105330"/>
                  </a:lnTo>
                  <a:lnTo>
                    <a:pt x="0" y="1129749"/>
                  </a:lnTo>
                  <a:lnTo>
                    <a:pt x="437054" y="1698674"/>
                  </a:lnTo>
                  <a:lnTo>
                    <a:pt x="494483" y="1651210"/>
                  </a:lnTo>
                  <a:lnTo>
                    <a:pt x="549109" y="1604108"/>
                  </a:lnTo>
                  <a:lnTo>
                    <a:pt x="601016" y="1557374"/>
                  </a:lnTo>
                  <a:lnTo>
                    <a:pt x="650284" y="1511016"/>
                  </a:lnTo>
                  <a:lnTo>
                    <a:pt x="696997" y="1465041"/>
                  </a:lnTo>
                  <a:lnTo>
                    <a:pt x="741235" y="1419458"/>
                  </a:lnTo>
                  <a:lnTo>
                    <a:pt x="783081" y="1374274"/>
                  </a:lnTo>
                  <a:lnTo>
                    <a:pt x="822617" y="1329496"/>
                  </a:lnTo>
                  <a:lnTo>
                    <a:pt x="859924" y="1285132"/>
                  </a:lnTo>
                  <a:lnTo>
                    <a:pt x="895085" y="1241189"/>
                  </a:lnTo>
                  <a:lnTo>
                    <a:pt x="928182" y="1197676"/>
                  </a:lnTo>
                  <a:lnTo>
                    <a:pt x="959296" y="1154599"/>
                  </a:lnTo>
                  <a:lnTo>
                    <a:pt x="969768" y="1139316"/>
                  </a:lnTo>
                  <a:lnTo>
                    <a:pt x="969768" y="6619"/>
                  </a:lnTo>
                  <a:lnTo>
                    <a:pt x="935189" y="2357"/>
                  </a:lnTo>
                  <a:lnTo>
                    <a:pt x="894592" y="0"/>
                  </a:lnTo>
                  <a:close/>
                </a:path>
              </a:pathLst>
            </a:custGeom>
            <a:solidFill>
              <a:srgbClr val="E87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137434" y="5941757"/>
              <a:ext cx="1399540" cy="374015"/>
            </a:xfrm>
            <a:custGeom>
              <a:avLst/>
              <a:gdLst/>
              <a:ahLst/>
              <a:cxnLst/>
              <a:rect l="l" t="t" r="r" b="b"/>
              <a:pathLst>
                <a:path w="1399540" h="374014">
                  <a:moveTo>
                    <a:pt x="0" y="0"/>
                  </a:moveTo>
                  <a:lnTo>
                    <a:pt x="29980" y="39316"/>
                  </a:lnTo>
                  <a:lnTo>
                    <a:pt x="62484" y="76202"/>
                  </a:lnTo>
                  <a:lnTo>
                    <a:pt x="97357" y="110559"/>
                  </a:lnTo>
                  <a:lnTo>
                    <a:pt x="134446" y="142288"/>
                  </a:lnTo>
                  <a:lnTo>
                    <a:pt x="173595" y="171292"/>
                  </a:lnTo>
                  <a:lnTo>
                    <a:pt x="214653" y="197472"/>
                  </a:lnTo>
                  <a:lnTo>
                    <a:pt x="257465" y="220731"/>
                  </a:lnTo>
                  <a:lnTo>
                    <a:pt x="301878" y="240970"/>
                  </a:lnTo>
                  <a:lnTo>
                    <a:pt x="347737" y="258092"/>
                  </a:lnTo>
                  <a:lnTo>
                    <a:pt x="394889" y="271997"/>
                  </a:lnTo>
                  <a:lnTo>
                    <a:pt x="443180" y="282588"/>
                  </a:lnTo>
                  <a:lnTo>
                    <a:pt x="478060" y="291738"/>
                  </a:lnTo>
                  <a:lnTo>
                    <a:pt x="517072" y="303966"/>
                  </a:lnTo>
                  <a:lnTo>
                    <a:pt x="559683" y="318052"/>
                  </a:lnTo>
                  <a:lnTo>
                    <a:pt x="605363" y="332780"/>
                  </a:lnTo>
                  <a:lnTo>
                    <a:pt x="653580" y="346931"/>
                  </a:lnTo>
                  <a:lnTo>
                    <a:pt x="703804" y="359288"/>
                  </a:lnTo>
                  <a:lnTo>
                    <a:pt x="755503" y="368633"/>
                  </a:lnTo>
                  <a:lnTo>
                    <a:pt x="808146" y="373748"/>
                  </a:lnTo>
                  <a:lnTo>
                    <a:pt x="861202" y="373416"/>
                  </a:lnTo>
                  <a:lnTo>
                    <a:pt x="914139" y="366418"/>
                  </a:lnTo>
                  <a:lnTo>
                    <a:pt x="965636" y="352182"/>
                  </a:lnTo>
                  <a:lnTo>
                    <a:pt x="1014696" y="331835"/>
                  </a:lnTo>
                  <a:lnTo>
                    <a:pt x="1061286" y="306696"/>
                  </a:lnTo>
                  <a:lnTo>
                    <a:pt x="1105371" y="278085"/>
                  </a:lnTo>
                  <a:lnTo>
                    <a:pt x="1146919" y="247321"/>
                  </a:lnTo>
                  <a:lnTo>
                    <a:pt x="1185894" y="215723"/>
                  </a:lnTo>
                  <a:lnTo>
                    <a:pt x="1222264" y="184611"/>
                  </a:lnTo>
                  <a:lnTo>
                    <a:pt x="1255995" y="155306"/>
                  </a:lnTo>
                  <a:lnTo>
                    <a:pt x="1287053" y="129125"/>
                  </a:lnTo>
                  <a:lnTo>
                    <a:pt x="1315404" y="107389"/>
                  </a:lnTo>
                  <a:lnTo>
                    <a:pt x="1335061" y="93049"/>
                  </a:lnTo>
                  <a:lnTo>
                    <a:pt x="1355733" y="77476"/>
                  </a:lnTo>
                  <a:lnTo>
                    <a:pt x="1377198" y="60494"/>
                  </a:lnTo>
                  <a:lnTo>
                    <a:pt x="1399234" y="41925"/>
                  </a:lnTo>
                  <a:lnTo>
                    <a:pt x="994681" y="97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531828" y="9816875"/>
              <a:ext cx="133755" cy="13375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5496580" y="7484272"/>
              <a:ext cx="196215" cy="614045"/>
            </a:xfrm>
            <a:custGeom>
              <a:avLst/>
              <a:gdLst/>
              <a:ahLst/>
              <a:cxnLst/>
              <a:rect l="l" t="t" r="r" b="b"/>
              <a:pathLst>
                <a:path w="196215" h="614045">
                  <a:moveTo>
                    <a:pt x="92646" y="0"/>
                  </a:moveTo>
                  <a:lnTo>
                    <a:pt x="0" y="93159"/>
                  </a:lnTo>
                  <a:lnTo>
                    <a:pt x="25150" y="141212"/>
                  </a:lnTo>
                  <a:lnTo>
                    <a:pt x="49222" y="189790"/>
                  </a:lnTo>
                  <a:lnTo>
                    <a:pt x="72209" y="238880"/>
                  </a:lnTo>
                  <a:lnTo>
                    <a:pt x="94109" y="288466"/>
                  </a:lnTo>
                  <a:lnTo>
                    <a:pt x="114917" y="338534"/>
                  </a:lnTo>
                  <a:lnTo>
                    <a:pt x="129091" y="383928"/>
                  </a:lnTo>
                  <a:lnTo>
                    <a:pt x="142499" y="429543"/>
                  </a:lnTo>
                  <a:lnTo>
                    <a:pt x="155137" y="475370"/>
                  </a:lnTo>
                  <a:lnTo>
                    <a:pt x="167002" y="521401"/>
                  </a:lnTo>
                  <a:lnTo>
                    <a:pt x="178088" y="567628"/>
                  </a:lnTo>
                  <a:lnTo>
                    <a:pt x="188392" y="614044"/>
                  </a:lnTo>
                  <a:lnTo>
                    <a:pt x="192916" y="565626"/>
                  </a:lnTo>
                  <a:lnTo>
                    <a:pt x="195395" y="517205"/>
                  </a:lnTo>
                  <a:lnTo>
                    <a:pt x="195846" y="468836"/>
                  </a:lnTo>
                  <a:lnTo>
                    <a:pt x="194286" y="420572"/>
                  </a:lnTo>
                  <a:lnTo>
                    <a:pt x="190733" y="372469"/>
                  </a:lnTo>
                  <a:lnTo>
                    <a:pt x="185204" y="324581"/>
                  </a:lnTo>
                  <a:lnTo>
                    <a:pt x="177718" y="276964"/>
                  </a:lnTo>
                  <a:lnTo>
                    <a:pt x="168290" y="229671"/>
                  </a:lnTo>
                  <a:lnTo>
                    <a:pt x="156938" y="182758"/>
                  </a:lnTo>
                  <a:lnTo>
                    <a:pt x="143681" y="136280"/>
                  </a:lnTo>
                  <a:lnTo>
                    <a:pt x="128535" y="90291"/>
                  </a:lnTo>
                  <a:lnTo>
                    <a:pt x="111517" y="44846"/>
                  </a:lnTo>
                  <a:lnTo>
                    <a:pt x="92646" y="0"/>
                  </a:lnTo>
                  <a:close/>
                </a:path>
              </a:pathLst>
            </a:custGeom>
            <a:solidFill>
              <a:srgbClr val="C64A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00859" y="8702097"/>
              <a:ext cx="133755" cy="13375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13259" y="9496618"/>
              <a:ext cx="133755" cy="13375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25658" y="10342474"/>
              <a:ext cx="133755" cy="13375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7638372" y="5752137"/>
              <a:ext cx="452755" cy="204470"/>
            </a:xfrm>
            <a:custGeom>
              <a:avLst/>
              <a:gdLst/>
              <a:ahLst/>
              <a:cxnLst/>
              <a:rect l="l" t="t" r="r" b="b"/>
              <a:pathLst>
                <a:path w="452755" h="204470">
                  <a:moveTo>
                    <a:pt x="407126" y="0"/>
                  </a:moveTo>
                  <a:lnTo>
                    <a:pt x="358303" y="984"/>
                  </a:lnTo>
                  <a:lnTo>
                    <a:pt x="306752" y="5926"/>
                  </a:lnTo>
                  <a:lnTo>
                    <a:pt x="253543" y="14564"/>
                  </a:lnTo>
                  <a:lnTo>
                    <a:pt x="199742" y="26639"/>
                  </a:lnTo>
                  <a:lnTo>
                    <a:pt x="146420" y="41891"/>
                  </a:lnTo>
                  <a:lnTo>
                    <a:pt x="94643" y="60060"/>
                  </a:lnTo>
                  <a:lnTo>
                    <a:pt x="45480" y="80886"/>
                  </a:lnTo>
                  <a:lnTo>
                    <a:pt x="0" y="104108"/>
                  </a:lnTo>
                  <a:lnTo>
                    <a:pt x="27622" y="109396"/>
                  </a:lnTo>
                  <a:lnTo>
                    <a:pt x="40930" y="125127"/>
                  </a:lnTo>
                  <a:lnTo>
                    <a:pt x="65034" y="148529"/>
                  </a:lnTo>
                  <a:lnTo>
                    <a:pt x="99278" y="173555"/>
                  </a:lnTo>
                  <a:lnTo>
                    <a:pt x="143004" y="194158"/>
                  </a:lnTo>
                  <a:lnTo>
                    <a:pt x="195555" y="204291"/>
                  </a:lnTo>
                  <a:lnTo>
                    <a:pt x="256274" y="197907"/>
                  </a:lnTo>
                  <a:lnTo>
                    <a:pt x="320164" y="170095"/>
                  </a:lnTo>
                  <a:lnTo>
                    <a:pt x="365723" y="131369"/>
                  </a:lnTo>
                  <a:lnTo>
                    <a:pt x="395810" y="89252"/>
                  </a:lnTo>
                  <a:lnTo>
                    <a:pt x="413283" y="51267"/>
                  </a:lnTo>
                  <a:lnTo>
                    <a:pt x="421002" y="24938"/>
                  </a:lnTo>
                  <a:lnTo>
                    <a:pt x="428887" y="19282"/>
                  </a:lnTo>
                  <a:lnTo>
                    <a:pt x="444263" y="8876"/>
                  </a:lnTo>
                  <a:lnTo>
                    <a:pt x="452153" y="3232"/>
                  </a:lnTo>
                  <a:lnTo>
                    <a:pt x="407126" y="0"/>
                  </a:lnTo>
                  <a:close/>
                </a:path>
              </a:pathLst>
            </a:custGeom>
            <a:solidFill>
              <a:srgbClr val="E598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552272" y="5699943"/>
              <a:ext cx="596265" cy="257175"/>
            </a:xfrm>
            <a:custGeom>
              <a:avLst/>
              <a:gdLst/>
              <a:ahLst/>
              <a:cxnLst/>
              <a:rect l="l" t="t" r="r" b="b"/>
              <a:pathLst>
                <a:path w="596265" h="257175">
                  <a:moveTo>
                    <a:pt x="595981" y="0"/>
                  </a:moveTo>
                  <a:lnTo>
                    <a:pt x="565537" y="24504"/>
                  </a:lnTo>
                  <a:lnTo>
                    <a:pt x="513757" y="58451"/>
                  </a:lnTo>
                  <a:lnTo>
                    <a:pt x="478824" y="77413"/>
                  </a:lnTo>
                  <a:lnTo>
                    <a:pt x="438040" y="96237"/>
                  </a:lnTo>
                  <a:lnTo>
                    <a:pt x="391540" y="113825"/>
                  </a:lnTo>
                  <a:lnTo>
                    <a:pt x="339458" y="129077"/>
                  </a:lnTo>
                  <a:lnTo>
                    <a:pt x="281927" y="140897"/>
                  </a:lnTo>
                  <a:lnTo>
                    <a:pt x="219082" y="148185"/>
                  </a:lnTo>
                  <a:lnTo>
                    <a:pt x="151056" y="149844"/>
                  </a:lnTo>
                  <a:lnTo>
                    <a:pt x="77984" y="144775"/>
                  </a:lnTo>
                  <a:lnTo>
                    <a:pt x="0" y="131880"/>
                  </a:lnTo>
                  <a:lnTo>
                    <a:pt x="199295" y="236126"/>
                  </a:lnTo>
                  <a:lnTo>
                    <a:pt x="327809" y="257137"/>
                  </a:lnTo>
                  <a:lnTo>
                    <a:pt x="441413" y="182549"/>
                  </a:lnTo>
                  <a:lnTo>
                    <a:pt x="595981" y="0"/>
                  </a:lnTo>
                  <a:close/>
                </a:path>
              </a:pathLst>
            </a:custGeom>
            <a:solidFill>
              <a:srgbClr val="C27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113181" y="4486523"/>
              <a:ext cx="3792854" cy="239395"/>
            </a:xfrm>
            <a:custGeom>
              <a:avLst/>
              <a:gdLst/>
              <a:ahLst/>
              <a:cxnLst/>
              <a:rect l="l" t="t" r="r" b="b"/>
              <a:pathLst>
                <a:path w="3792855" h="239395">
                  <a:moveTo>
                    <a:pt x="3792418" y="0"/>
                  </a:moveTo>
                  <a:lnTo>
                    <a:pt x="0" y="0"/>
                  </a:lnTo>
                  <a:lnTo>
                    <a:pt x="0" y="238830"/>
                  </a:lnTo>
                  <a:lnTo>
                    <a:pt x="3792418" y="238830"/>
                  </a:lnTo>
                  <a:lnTo>
                    <a:pt x="3792418" y="0"/>
                  </a:lnTo>
                  <a:close/>
                </a:path>
              </a:pathLst>
            </a:custGeom>
            <a:solidFill>
              <a:srgbClr val="DCDC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841265" y="1477612"/>
              <a:ext cx="4336415" cy="3486785"/>
            </a:xfrm>
            <a:custGeom>
              <a:avLst/>
              <a:gdLst/>
              <a:ahLst/>
              <a:cxnLst/>
              <a:rect l="l" t="t" r="r" b="b"/>
              <a:pathLst>
                <a:path w="4336415" h="3486785">
                  <a:moveTo>
                    <a:pt x="4199090" y="1245044"/>
                  </a:moveTo>
                  <a:lnTo>
                    <a:pt x="2168131" y="0"/>
                  </a:lnTo>
                  <a:lnTo>
                    <a:pt x="137172" y="1245044"/>
                  </a:lnTo>
                  <a:lnTo>
                    <a:pt x="137172" y="1478775"/>
                  </a:lnTo>
                  <a:lnTo>
                    <a:pt x="4199090" y="1478775"/>
                  </a:lnTo>
                  <a:lnTo>
                    <a:pt x="4199090" y="1245044"/>
                  </a:lnTo>
                  <a:close/>
                </a:path>
                <a:path w="4336415" h="3486785">
                  <a:moveTo>
                    <a:pt x="4336250" y="3247745"/>
                  </a:moveTo>
                  <a:lnTo>
                    <a:pt x="0" y="3247745"/>
                  </a:lnTo>
                  <a:lnTo>
                    <a:pt x="0" y="3486581"/>
                  </a:lnTo>
                  <a:lnTo>
                    <a:pt x="4336250" y="3486581"/>
                  </a:lnTo>
                  <a:lnTo>
                    <a:pt x="4336250" y="3247745"/>
                  </a:lnTo>
                  <a:close/>
                </a:path>
              </a:pathLst>
            </a:custGeom>
            <a:solidFill>
              <a:srgbClr val="B19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415876" y="2020448"/>
              <a:ext cx="3169920" cy="2466340"/>
            </a:xfrm>
            <a:custGeom>
              <a:avLst/>
              <a:gdLst/>
              <a:ahLst/>
              <a:cxnLst/>
              <a:rect l="l" t="t" r="r" b="b"/>
              <a:pathLst>
                <a:path w="3169919" h="2466340">
                  <a:moveTo>
                    <a:pt x="1309662" y="700112"/>
                  </a:moveTo>
                  <a:lnTo>
                    <a:pt x="1301419" y="692962"/>
                  </a:lnTo>
                  <a:lnTo>
                    <a:pt x="1130274" y="533590"/>
                  </a:lnTo>
                  <a:lnTo>
                    <a:pt x="1053465" y="404926"/>
                  </a:lnTo>
                  <a:lnTo>
                    <a:pt x="1063942" y="248958"/>
                  </a:lnTo>
                  <a:lnTo>
                    <a:pt x="1146416" y="0"/>
                  </a:lnTo>
                  <a:lnTo>
                    <a:pt x="1132230" y="8534"/>
                  </a:lnTo>
                  <a:lnTo>
                    <a:pt x="1132801" y="6807"/>
                  </a:lnTo>
                  <a:lnTo>
                    <a:pt x="1002728" y="86423"/>
                  </a:lnTo>
                  <a:lnTo>
                    <a:pt x="917994" y="137375"/>
                  </a:lnTo>
                  <a:lnTo>
                    <a:pt x="917816" y="138379"/>
                  </a:lnTo>
                  <a:lnTo>
                    <a:pt x="0" y="700112"/>
                  </a:lnTo>
                  <a:lnTo>
                    <a:pt x="1060704" y="700112"/>
                  </a:lnTo>
                  <a:lnTo>
                    <a:pt x="1309662" y="700620"/>
                  </a:lnTo>
                  <a:lnTo>
                    <a:pt x="1309116" y="700112"/>
                  </a:lnTo>
                  <a:lnTo>
                    <a:pt x="1309662" y="700112"/>
                  </a:lnTo>
                  <a:close/>
                </a:path>
                <a:path w="3169919" h="2466340">
                  <a:moveTo>
                    <a:pt x="3033433" y="1115301"/>
                  </a:moveTo>
                  <a:lnTo>
                    <a:pt x="202196" y="1115301"/>
                  </a:lnTo>
                  <a:lnTo>
                    <a:pt x="202196" y="2466086"/>
                  </a:lnTo>
                  <a:lnTo>
                    <a:pt x="3033433" y="2466086"/>
                  </a:lnTo>
                  <a:lnTo>
                    <a:pt x="3033433" y="1115301"/>
                  </a:lnTo>
                  <a:close/>
                </a:path>
                <a:path w="3169919" h="2466340">
                  <a:moveTo>
                    <a:pt x="3169843" y="700112"/>
                  </a:moveTo>
                  <a:lnTo>
                    <a:pt x="2057895" y="6807"/>
                  </a:lnTo>
                  <a:lnTo>
                    <a:pt x="2068309" y="35471"/>
                  </a:lnTo>
                  <a:lnTo>
                    <a:pt x="2064689" y="33274"/>
                  </a:lnTo>
                  <a:lnTo>
                    <a:pt x="2115934" y="188277"/>
                  </a:lnTo>
                  <a:lnTo>
                    <a:pt x="2121522" y="222770"/>
                  </a:lnTo>
                  <a:lnTo>
                    <a:pt x="2126577" y="226974"/>
                  </a:lnTo>
                  <a:lnTo>
                    <a:pt x="2129256" y="228561"/>
                  </a:lnTo>
                  <a:lnTo>
                    <a:pt x="2146833" y="281698"/>
                  </a:lnTo>
                  <a:lnTo>
                    <a:pt x="2155075" y="433971"/>
                  </a:lnTo>
                  <a:lnTo>
                    <a:pt x="2072220" y="552602"/>
                  </a:lnTo>
                  <a:lnTo>
                    <a:pt x="1881035" y="700112"/>
                  </a:lnTo>
                  <a:lnTo>
                    <a:pt x="2927985" y="700112"/>
                  </a:lnTo>
                  <a:lnTo>
                    <a:pt x="3169843" y="700112"/>
                  </a:lnTo>
                  <a:close/>
                </a:path>
              </a:pathLst>
            </a:custGeom>
            <a:solidFill>
              <a:srgbClr val="0C1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378975" y="2956381"/>
              <a:ext cx="3261360" cy="1530350"/>
            </a:xfrm>
            <a:custGeom>
              <a:avLst/>
              <a:gdLst/>
              <a:ahLst/>
              <a:cxnLst/>
              <a:rect l="l" t="t" r="r" b="b"/>
              <a:pathLst>
                <a:path w="3261359" h="1530350">
                  <a:moveTo>
                    <a:pt x="3260832" y="0"/>
                  </a:moveTo>
                  <a:lnTo>
                    <a:pt x="0" y="0"/>
                  </a:lnTo>
                  <a:lnTo>
                    <a:pt x="0" y="1530141"/>
                  </a:lnTo>
                  <a:lnTo>
                    <a:pt x="401296" y="1530141"/>
                  </a:lnTo>
                  <a:lnTo>
                    <a:pt x="401296" y="544611"/>
                  </a:lnTo>
                  <a:lnTo>
                    <a:pt x="405642" y="496108"/>
                  </a:lnTo>
                  <a:lnTo>
                    <a:pt x="418170" y="450460"/>
                  </a:lnTo>
                  <a:lnTo>
                    <a:pt x="438121" y="408428"/>
                  </a:lnTo>
                  <a:lnTo>
                    <a:pt x="464733" y="370775"/>
                  </a:lnTo>
                  <a:lnTo>
                    <a:pt x="497245" y="338260"/>
                  </a:lnTo>
                  <a:lnTo>
                    <a:pt x="534895" y="311646"/>
                  </a:lnTo>
                  <a:lnTo>
                    <a:pt x="576924" y="291694"/>
                  </a:lnTo>
                  <a:lnTo>
                    <a:pt x="622568" y="279164"/>
                  </a:lnTo>
                  <a:lnTo>
                    <a:pt x="671068" y="274818"/>
                  </a:lnTo>
                  <a:lnTo>
                    <a:pt x="719573" y="279164"/>
                  </a:lnTo>
                  <a:lnTo>
                    <a:pt x="765223" y="291694"/>
                  </a:lnTo>
                  <a:lnTo>
                    <a:pt x="807259" y="311646"/>
                  </a:lnTo>
                  <a:lnTo>
                    <a:pt x="844917" y="338260"/>
                  </a:lnTo>
                  <a:lnTo>
                    <a:pt x="877437" y="370775"/>
                  </a:lnTo>
                  <a:lnTo>
                    <a:pt x="904056" y="408428"/>
                  </a:lnTo>
                  <a:lnTo>
                    <a:pt x="924013" y="450460"/>
                  </a:lnTo>
                  <a:lnTo>
                    <a:pt x="936545" y="496108"/>
                  </a:lnTo>
                  <a:lnTo>
                    <a:pt x="940892" y="544611"/>
                  </a:lnTo>
                  <a:lnTo>
                    <a:pt x="940892" y="1530141"/>
                  </a:lnTo>
                  <a:lnTo>
                    <a:pt x="1360618" y="1530141"/>
                  </a:lnTo>
                  <a:lnTo>
                    <a:pt x="1360618" y="544611"/>
                  </a:lnTo>
                  <a:lnTo>
                    <a:pt x="1364964" y="496108"/>
                  </a:lnTo>
                  <a:lnTo>
                    <a:pt x="1377496" y="450460"/>
                  </a:lnTo>
                  <a:lnTo>
                    <a:pt x="1397451" y="408428"/>
                  </a:lnTo>
                  <a:lnTo>
                    <a:pt x="1424068" y="370775"/>
                  </a:lnTo>
                  <a:lnTo>
                    <a:pt x="1456585" y="338260"/>
                  </a:lnTo>
                  <a:lnTo>
                    <a:pt x="1494240" y="311646"/>
                  </a:lnTo>
                  <a:lnTo>
                    <a:pt x="1536273" y="291694"/>
                  </a:lnTo>
                  <a:lnTo>
                    <a:pt x="1581920" y="279164"/>
                  </a:lnTo>
                  <a:lnTo>
                    <a:pt x="1630421" y="274818"/>
                  </a:lnTo>
                  <a:lnTo>
                    <a:pt x="1678917" y="279164"/>
                  </a:lnTo>
                  <a:lnTo>
                    <a:pt x="1724561" y="291694"/>
                  </a:lnTo>
                  <a:lnTo>
                    <a:pt x="1766593" y="311646"/>
                  </a:lnTo>
                  <a:lnTo>
                    <a:pt x="1804249" y="338260"/>
                  </a:lnTo>
                  <a:lnTo>
                    <a:pt x="1836768" y="370775"/>
                  </a:lnTo>
                  <a:lnTo>
                    <a:pt x="1863387" y="408428"/>
                  </a:lnTo>
                  <a:lnTo>
                    <a:pt x="1883344" y="450460"/>
                  </a:lnTo>
                  <a:lnTo>
                    <a:pt x="1895877" y="496108"/>
                  </a:lnTo>
                  <a:lnTo>
                    <a:pt x="1900224" y="544611"/>
                  </a:lnTo>
                  <a:lnTo>
                    <a:pt x="1900224" y="1530141"/>
                  </a:lnTo>
                  <a:lnTo>
                    <a:pt x="2319971" y="1530141"/>
                  </a:lnTo>
                  <a:lnTo>
                    <a:pt x="2319971" y="544611"/>
                  </a:lnTo>
                  <a:lnTo>
                    <a:pt x="2324317" y="496108"/>
                  </a:lnTo>
                  <a:lnTo>
                    <a:pt x="2336847" y="450460"/>
                  </a:lnTo>
                  <a:lnTo>
                    <a:pt x="2356801" y="408428"/>
                  </a:lnTo>
                  <a:lnTo>
                    <a:pt x="2383416" y="370775"/>
                  </a:lnTo>
                  <a:lnTo>
                    <a:pt x="2415932" y="338260"/>
                  </a:lnTo>
                  <a:lnTo>
                    <a:pt x="2453585" y="311646"/>
                  </a:lnTo>
                  <a:lnTo>
                    <a:pt x="2495616" y="291694"/>
                  </a:lnTo>
                  <a:lnTo>
                    <a:pt x="2541263" y="279164"/>
                  </a:lnTo>
                  <a:lnTo>
                    <a:pt x="2589764" y="274818"/>
                  </a:lnTo>
                  <a:lnTo>
                    <a:pt x="2638259" y="279164"/>
                  </a:lnTo>
                  <a:lnTo>
                    <a:pt x="2683904" y="291694"/>
                  </a:lnTo>
                  <a:lnTo>
                    <a:pt x="2725935" y="311646"/>
                  </a:lnTo>
                  <a:lnTo>
                    <a:pt x="2763591" y="338260"/>
                  </a:lnTo>
                  <a:lnTo>
                    <a:pt x="2796110" y="370775"/>
                  </a:lnTo>
                  <a:lnTo>
                    <a:pt x="2822729" y="408428"/>
                  </a:lnTo>
                  <a:lnTo>
                    <a:pt x="2842686" y="450460"/>
                  </a:lnTo>
                  <a:lnTo>
                    <a:pt x="2855220" y="496108"/>
                  </a:lnTo>
                  <a:lnTo>
                    <a:pt x="2859567" y="544611"/>
                  </a:lnTo>
                  <a:lnTo>
                    <a:pt x="2859567" y="1530141"/>
                  </a:lnTo>
                  <a:lnTo>
                    <a:pt x="3260832" y="1530141"/>
                  </a:lnTo>
                  <a:lnTo>
                    <a:pt x="3260832" y="0"/>
                  </a:lnTo>
                  <a:close/>
                </a:path>
              </a:pathLst>
            </a:custGeom>
            <a:solidFill>
              <a:srgbClr val="B19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378975" y="2956385"/>
              <a:ext cx="3103880" cy="1530350"/>
            </a:xfrm>
            <a:custGeom>
              <a:avLst/>
              <a:gdLst/>
              <a:ahLst/>
              <a:cxnLst/>
              <a:rect l="l" t="t" r="r" b="b"/>
              <a:pathLst>
                <a:path w="3103880" h="1530350">
                  <a:moveTo>
                    <a:pt x="3103361" y="0"/>
                  </a:moveTo>
                  <a:lnTo>
                    <a:pt x="0" y="0"/>
                  </a:lnTo>
                  <a:lnTo>
                    <a:pt x="0" y="1530131"/>
                  </a:lnTo>
                  <a:lnTo>
                    <a:pt x="243804" y="1530131"/>
                  </a:lnTo>
                  <a:lnTo>
                    <a:pt x="243804" y="544611"/>
                  </a:lnTo>
                  <a:lnTo>
                    <a:pt x="248150" y="496108"/>
                  </a:lnTo>
                  <a:lnTo>
                    <a:pt x="260680" y="450460"/>
                  </a:lnTo>
                  <a:lnTo>
                    <a:pt x="280634" y="408428"/>
                  </a:lnTo>
                  <a:lnTo>
                    <a:pt x="307250" y="370775"/>
                  </a:lnTo>
                  <a:lnTo>
                    <a:pt x="339766" y="338260"/>
                  </a:lnTo>
                  <a:lnTo>
                    <a:pt x="377421" y="311646"/>
                  </a:lnTo>
                  <a:lnTo>
                    <a:pt x="419454" y="291694"/>
                  </a:lnTo>
                  <a:lnTo>
                    <a:pt x="465103" y="279164"/>
                  </a:lnTo>
                  <a:lnTo>
                    <a:pt x="513607" y="274818"/>
                  </a:lnTo>
                  <a:lnTo>
                    <a:pt x="534017" y="275773"/>
                  </a:lnTo>
                  <a:lnTo>
                    <a:pt x="553909" y="278452"/>
                  </a:lnTo>
                  <a:lnTo>
                    <a:pt x="573330" y="282575"/>
                  </a:lnTo>
                  <a:lnTo>
                    <a:pt x="592327" y="287865"/>
                  </a:lnTo>
                  <a:lnTo>
                    <a:pt x="611327" y="282575"/>
                  </a:lnTo>
                  <a:lnTo>
                    <a:pt x="630755" y="278452"/>
                  </a:lnTo>
                  <a:lnTo>
                    <a:pt x="650654" y="275773"/>
                  </a:lnTo>
                  <a:lnTo>
                    <a:pt x="671068" y="274818"/>
                  </a:lnTo>
                  <a:lnTo>
                    <a:pt x="719573" y="279164"/>
                  </a:lnTo>
                  <a:lnTo>
                    <a:pt x="765223" y="291694"/>
                  </a:lnTo>
                  <a:lnTo>
                    <a:pt x="807259" y="311646"/>
                  </a:lnTo>
                  <a:lnTo>
                    <a:pt x="844917" y="338260"/>
                  </a:lnTo>
                  <a:lnTo>
                    <a:pt x="877437" y="370775"/>
                  </a:lnTo>
                  <a:lnTo>
                    <a:pt x="904056" y="408428"/>
                  </a:lnTo>
                  <a:lnTo>
                    <a:pt x="924013" y="450460"/>
                  </a:lnTo>
                  <a:lnTo>
                    <a:pt x="936545" y="496108"/>
                  </a:lnTo>
                  <a:lnTo>
                    <a:pt x="940892" y="544611"/>
                  </a:lnTo>
                  <a:lnTo>
                    <a:pt x="940892" y="1530131"/>
                  </a:lnTo>
                  <a:lnTo>
                    <a:pt x="1203146" y="1530131"/>
                  </a:lnTo>
                  <a:lnTo>
                    <a:pt x="1203146" y="544611"/>
                  </a:lnTo>
                  <a:lnTo>
                    <a:pt x="1207492" y="496108"/>
                  </a:lnTo>
                  <a:lnTo>
                    <a:pt x="1220023" y="450460"/>
                  </a:lnTo>
                  <a:lnTo>
                    <a:pt x="1239977" y="408428"/>
                  </a:lnTo>
                  <a:lnTo>
                    <a:pt x="1266593" y="370775"/>
                  </a:lnTo>
                  <a:lnTo>
                    <a:pt x="1299109" y="338260"/>
                  </a:lnTo>
                  <a:lnTo>
                    <a:pt x="1336764" y="311646"/>
                  </a:lnTo>
                  <a:lnTo>
                    <a:pt x="1378797" y="291694"/>
                  </a:lnTo>
                  <a:lnTo>
                    <a:pt x="1424446" y="279164"/>
                  </a:lnTo>
                  <a:lnTo>
                    <a:pt x="1472949" y="274818"/>
                  </a:lnTo>
                  <a:lnTo>
                    <a:pt x="1493360" y="275773"/>
                  </a:lnTo>
                  <a:lnTo>
                    <a:pt x="1513251" y="278452"/>
                  </a:lnTo>
                  <a:lnTo>
                    <a:pt x="1532668" y="282575"/>
                  </a:lnTo>
                  <a:lnTo>
                    <a:pt x="1551659" y="287865"/>
                  </a:lnTo>
                  <a:lnTo>
                    <a:pt x="1570659" y="282575"/>
                  </a:lnTo>
                  <a:lnTo>
                    <a:pt x="1590089" y="278452"/>
                  </a:lnTo>
                  <a:lnTo>
                    <a:pt x="1609991" y="275773"/>
                  </a:lnTo>
                  <a:lnTo>
                    <a:pt x="1630411" y="274818"/>
                  </a:lnTo>
                  <a:lnTo>
                    <a:pt x="1678906" y="279164"/>
                  </a:lnTo>
                  <a:lnTo>
                    <a:pt x="1724551" y="291694"/>
                  </a:lnTo>
                  <a:lnTo>
                    <a:pt x="1766582" y="311646"/>
                  </a:lnTo>
                  <a:lnTo>
                    <a:pt x="1804238" y="338260"/>
                  </a:lnTo>
                  <a:lnTo>
                    <a:pt x="1836757" y="370775"/>
                  </a:lnTo>
                  <a:lnTo>
                    <a:pt x="1863376" y="408428"/>
                  </a:lnTo>
                  <a:lnTo>
                    <a:pt x="1883333" y="450460"/>
                  </a:lnTo>
                  <a:lnTo>
                    <a:pt x="1895867" y="496108"/>
                  </a:lnTo>
                  <a:lnTo>
                    <a:pt x="1900214" y="544611"/>
                  </a:lnTo>
                  <a:lnTo>
                    <a:pt x="1900214" y="1530131"/>
                  </a:lnTo>
                  <a:lnTo>
                    <a:pt x="2162489" y="1530131"/>
                  </a:lnTo>
                  <a:lnTo>
                    <a:pt x="2162489" y="544611"/>
                  </a:lnTo>
                  <a:lnTo>
                    <a:pt x="2166835" y="496108"/>
                  </a:lnTo>
                  <a:lnTo>
                    <a:pt x="2179365" y="450460"/>
                  </a:lnTo>
                  <a:lnTo>
                    <a:pt x="2199319" y="408428"/>
                  </a:lnTo>
                  <a:lnTo>
                    <a:pt x="2225935" y="370775"/>
                  </a:lnTo>
                  <a:lnTo>
                    <a:pt x="2258451" y="338260"/>
                  </a:lnTo>
                  <a:lnTo>
                    <a:pt x="2296106" y="311646"/>
                  </a:lnTo>
                  <a:lnTo>
                    <a:pt x="2338139" y="291694"/>
                  </a:lnTo>
                  <a:lnTo>
                    <a:pt x="2383788" y="279164"/>
                  </a:lnTo>
                  <a:lnTo>
                    <a:pt x="2432292" y="274818"/>
                  </a:lnTo>
                  <a:lnTo>
                    <a:pt x="2452706" y="275773"/>
                  </a:lnTo>
                  <a:lnTo>
                    <a:pt x="2472605" y="278452"/>
                  </a:lnTo>
                  <a:lnTo>
                    <a:pt x="2492033" y="282575"/>
                  </a:lnTo>
                  <a:lnTo>
                    <a:pt x="2511033" y="287865"/>
                  </a:lnTo>
                  <a:lnTo>
                    <a:pt x="2530030" y="282575"/>
                  </a:lnTo>
                  <a:lnTo>
                    <a:pt x="2549455" y="278452"/>
                  </a:lnTo>
                  <a:lnTo>
                    <a:pt x="2569356" y="275773"/>
                  </a:lnTo>
                  <a:lnTo>
                    <a:pt x="2589785" y="274818"/>
                  </a:lnTo>
                  <a:lnTo>
                    <a:pt x="2638271" y="279164"/>
                  </a:lnTo>
                  <a:lnTo>
                    <a:pt x="2683911" y="291694"/>
                  </a:lnTo>
                  <a:lnTo>
                    <a:pt x="2725939" y="311646"/>
                  </a:lnTo>
                  <a:lnTo>
                    <a:pt x="2763595" y="338260"/>
                  </a:lnTo>
                  <a:lnTo>
                    <a:pt x="2796115" y="370775"/>
                  </a:lnTo>
                  <a:lnTo>
                    <a:pt x="2822735" y="408428"/>
                  </a:lnTo>
                  <a:lnTo>
                    <a:pt x="2842695" y="450460"/>
                  </a:lnTo>
                  <a:lnTo>
                    <a:pt x="2855230" y="496108"/>
                  </a:lnTo>
                  <a:lnTo>
                    <a:pt x="2859577" y="544611"/>
                  </a:lnTo>
                  <a:lnTo>
                    <a:pt x="2859577" y="1530131"/>
                  </a:lnTo>
                  <a:lnTo>
                    <a:pt x="3103361" y="1530131"/>
                  </a:lnTo>
                  <a:lnTo>
                    <a:pt x="3103361" y="0"/>
                  </a:lnTo>
                  <a:close/>
                </a:path>
              </a:pathLst>
            </a:custGeom>
            <a:solidFill>
              <a:srgbClr val="5345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478541" y="1754839"/>
              <a:ext cx="1061720" cy="1061720"/>
            </a:xfrm>
            <a:custGeom>
              <a:avLst/>
              <a:gdLst/>
              <a:ahLst/>
              <a:cxnLst/>
              <a:rect l="l" t="t" r="r" b="b"/>
              <a:pathLst>
                <a:path w="1061719" h="1061720">
                  <a:moveTo>
                    <a:pt x="530852" y="0"/>
                  </a:moveTo>
                  <a:lnTo>
                    <a:pt x="482535" y="2169"/>
                  </a:lnTo>
                  <a:lnTo>
                    <a:pt x="435433" y="8552"/>
                  </a:lnTo>
                  <a:lnTo>
                    <a:pt x="389733" y="18962"/>
                  </a:lnTo>
                  <a:lnTo>
                    <a:pt x="345624" y="33211"/>
                  </a:lnTo>
                  <a:lnTo>
                    <a:pt x="303292" y="51111"/>
                  </a:lnTo>
                  <a:lnTo>
                    <a:pt x="262924" y="72476"/>
                  </a:lnTo>
                  <a:lnTo>
                    <a:pt x="224709" y="97117"/>
                  </a:lnTo>
                  <a:lnTo>
                    <a:pt x="188834" y="124849"/>
                  </a:lnTo>
                  <a:lnTo>
                    <a:pt x="155486" y="155482"/>
                  </a:lnTo>
                  <a:lnTo>
                    <a:pt x="124852" y="188829"/>
                  </a:lnTo>
                  <a:lnTo>
                    <a:pt x="97120" y="224705"/>
                  </a:lnTo>
                  <a:lnTo>
                    <a:pt x="72478" y="262920"/>
                  </a:lnTo>
                  <a:lnTo>
                    <a:pt x="51113" y="303287"/>
                  </a:lnTo>
                  <a:lnTo>
                    <a:pt x="33212" y="345620"/>
                  </a:lnTo>
                  <a:lnTo>
                    <a:pt x="18963" y="389730"/>
                  </a:lnTo>
                  <a:lnTo>
                    <a:pt x="8553" y="435430"/>
                  </a:lnTo>
                  <a:lnTo>
                    <a:pt x="2169" y="482534"/>
                  </a:lnTo>
                  <a:lnTo>
                    <a:pt x="0" y="530852"/>
                  </a:lnTo>
                  <a:lnTo>
                    <a:pt x="2169" y="579171"/>
                  </a:lnTo>
                  <a:lnTo>
                    <a:pt x="8553" y="626274"/>
                  </a:lnTo>
                  <a:lnTo>
                    <a:pt x="18963" y="671974"/>
                  </a:lnTo>
                  <a:lnTo>
                    <a:pt x="33212" y="716084"/>
                  </a:lnTo>
                  <a:lnTo>
                    <a:pt x="51113" y="758416"/>
                  </a:lnTo>
                  <a:lnTo>
                    <a:pt x="72478" y="798783"/>
                  </a:lnTo>
                  <a:lnTo>
                    <a:pt x="97120" y="836997"/>
                  </a:lnTo>
                  <a:lnTo>
                    <a:pt x="124852" y="872871"/>
                  </a:lnTo>
                  <a:lnTo>
                    <a:pt x="155486" y="906218"/>
                  </a:lnTo>
                  <a:lnTo>
                    <a:pt x="188834" y="936850"/>
                  </a:lnTo>
                  <a:lnTo>
                    <a:pt x="224709" y="964580"/>
                  </a:lnTo>
                  <a:lnTo>
                    <a:pt x="262924" y="989221"/>
                  </a:lnTo>
                  <a:lnTo>
                    <a:pt x="303292" y="1010585"/>
                  </a:lnTo>
                  <a:lnTo>
                    <a:pt x="345624" y="1028485"/>
                  </a:lnTo>
                  <a:lnTo>
                    <a:pt x="389733" y="1042733"/>
                  </a:lnTo>
                  <a:lnTo>
                    <a:pt x="435433" y="1053143"/>
                  </a:lnTo>
                  <a:lnTo>
                    <a:pt x="482535" y="1059526"/>
                  </a:lnTo>
                  <a:lnTo>
                    <a:pt x="530852" y="1061695"/>
                  </a:lnTo>
                  <a:lnTo>
                    <a:pt x="579171" y="1059526"/>
                  </a:lnTo>
                  <a:lnTo>
                    <a:pt x="626275" y="1053143"/>
                  </a:lnTo>
                  <a:lnTo>
                    <a:pt x="671975" y="1042733"/>
                  </a:lnTo>
                  <a:lnTo>
                    <a:pt x="716085" y="1028485"/>
                  </a:lnTo>
                  <a:lnTo>
                    <a:pt x="758418" y="1010585"/>
                  </a:lnTo>
                  <a:lnTo>
                    <a:pt x="798785" y="989221"/>
                  </a:lnTo>
                  <a:lnTo>
                    <a:pt x="837000" y="964580"/>
                  </a:lnTo>
                  <a:lnTo>
                    <a:pt x="872875" y="936850"/>
                  </a:lnTo>
                  <a:lnTo>
                    <a:pt x="906223" y="906218"/>
                  </a:lnTo>
                  <a:lnTo>
                    <a:pt x="936856" y="872871"/>
                  </a:lnTo>
                  <a:lnTo>
                    <a:pt x="964587" y="836997"/>
                  </a:lnTo>
                  <a:lnTo>
                    <a:pt x="989229" y="798783"/>
                  </a:lnTo>
                  <a:lnTo>
                    <a:pt x="1010594" y="758416"/>
                  </a:lnTo>
                  <a:lnTo>
                    <a:pt x="1028494" y="716084"/>
                  </a:lnTo>
                  <a:lnTo>
                    <a:pt x="1042743" y="671974"/>
                  </a:lnTo>
                  <a:lnTo>
                    <a:pt x="1053153" y="626274"/>
                  </a:lnTo>
                  <a:lnTo>
                    <a:pt x="1059536" y="579171"/>
                  </a:lnTo>
                  <a:lnTo>
                    <a:pt x="1061705" y="530852"/>
                  </a:lnTo>
                  <a:lnTo>
                    <a:pt x="1059536" y="482534"/>
                  </a:lnTo>
                  <a:lnTo>
                    <a:pt x="1053153" y="435430"/>
                  </a:lnTo>
                  <a:lnTo>
                    <a:pt x="1042743" y="389730"/>
                  </a:lnTo>
                  <a:lnTo>
                    <a:pt x="1028494" y="345620"/>
                  </a:lnTo>
                  <a:lnTo>
                    <a:pt x="1010594" y="303287"/>
                  </a:lnTo>
                  <a:lnTo>
                    <a:pt x="989229" y="262920"/>
                  </a:lnTo>
                  <a:lnTo>
                    <a:pt x="964587" y="224705"/>
                  </a:lnTo>
                  <a:lnTo>
                    <a:pt x="936856" y="188829"/>
                  </a:lnTo>
                  <a:lnTo>
                    <a:pt x="906223" y="155482"/>
                  </a:lnTo>
                  <a:lnTo>
                    <a:pt x="872875" y="124849"/>
                  </a:lnTo>
                  <a:lnTo>
                    <a:pt x="837000" y="97117"/>
                  </a:lnTo>
                  <a:lnTo>
                    <a:pt x="798785" y="72476"/>
                  </a:lnTo>
                  <a:lnTo>
                    <a:pt x="758418" y="51111"/>
                  </a:lnTo>
                  <a:lnTo>
                    <a:pt x="716085" y="33211"/>
                  </a:lnTo>
                  <a:lnTo>
                    <a:pt x="671975" y="18962"/>
                  </a:lnTo>
                  <a:lnTo>
                    <a:pt x="626275" y="8552"/>
                  </a:lnTo>
                  <a:lnTo>
                    <a:pt x="579171" y="2169"/>
                  </a:lnTo>
                  <a:lnTo>
                    <a:pt x="530852" y="0"/>
                  </a:lnTo>
                  <a:close/>
                </a:path>
              </a:pathLst>
            </a:custGeom>
            <a:solidFill>
              <a:srgbClr val="F97D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3654540" y="1670164"/>
            <a:ext cx="682625" cy="1130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50" spc="1210" dirty="0">
                <a:solidFill>
                  <a:srgbClr val="FFFFFF"/>
                </a:solidFill>
                <a:latin typeface="Tahoma"/>
                <a:cs typeface="Tahoma"/>
              </a:rPr>
              <a:t>₽</a:t>
            </a:r>
            <a:endParaRPr sz="7250">
              <a:latin typeface="Tahoma"/>
              <a:cs typeface="Tahom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853161" y="4094116"/>
            <a:ext cx="5309235" cy="1969135"/>
          </a:xfrm>
          <a:custGeom>
            <a:avLst/>
            <a:gdLst/>
            <a:ahLst/>
            <a:cxnLst/>
            <a:rect l="l" t="t" r="r" b="b"/>
            <a:pathLst>
              <a:path w="5309234" h="1969135">
                <a:moveTo>
                  <a:pt x="4843297" y="0"/>
                </a:moveTo>
                <a:lnTo>
                  <a:pt x="465441" y="0"/>
                </a:lnTo>
                <a:lnTo>
                  <a:pt x="417853" y="2402"/>
                </a:lnTo>
                <a:lnTo>
                  <a:pt x="371640" y="9455"/>
                </a:lnTo>
                <a:lnTo>
                  <a:pt x="327035" y="20924"/>
                </a:lnTo>
                <a:lnTo>
                  <a:pt x="284273" y="36576"/>
                </a:lnTo>
                <a:lnTo>
                  <a:pt x="243587" y="56175"/>
                </a:lnTo>
                <a:lnTo>
                  <a:pt x="205211" y="79488"/>
                </a:lnTo>
                <a:lnTo>
                  <a:pt x="169380" y="106282"/>
                </a:lnTo>
                <a:lnTo>
                  <a:pt x="136327" y="136323"/>
                </a:lnTo>
                <a:lnTo>
                  <a:pt x="106286" y="169375"/>
                </a:lnTo>
                <a:lnTo>
                  <a:pt x="79491" y="205206"/>
                </a:lnTo>
                <a:lnTo>
                  <a:pt x="56177" y="243582"/>
                </a:lnTo>
                <a:lnTo>
                  <a:pt x="36577" y="284268"/>
                </a:lnTo>
                <a:lnTo>
                  <a:pt x="20925" y="327031"/>
                </a:lnTo>
                <a:lnTo>
                  <a:pt x="9456" y="371637"/>
                </a:lnTo>
                <a:lnTo>
                  <a:pt x="2403" y="417851"/>
                </a:lnTo>
                <a:lnTo>
                  <a:pt x="0" y="465441"/>
                </a:lnTo>
                <a:lnTo>
                  <a:pt x="0" y="1503085"/>
                </a:lnTo>
                <a:lnTo>
                  <a:pt x="2403" y="1550674"/>
                </a:lnTo>
                <a:lnTo>
                  <a:pt x="9456" y="1596888"/>
                </a:lnTo>
                <a:lnTo>
                  <a:pt x="20925" y="1641494"/>
                </a:lnTo>
                <a:lnTo>
                  <a:pt x="36577" y="1684257"/>
                </a:lnTo>
                <a:lnTo>
                  <a:pt x="56177" y="1724943"/>
                </a:lnTo>
                <a:lnTo>
                  <a:pt x="79491" y="1763319"/>
                </a:lnTo>
                <a:lnTo>
                  <a:pt x="106286" y="1799150"/>
                </a:lnTo>
                <a:lnTo>
                  <a:pt x="136327" y="1832203"/>
                </a:lnTo>
                <a:lnTo>
                  <a:pt x="169380" y="1862243"/>
                </a:lnTo>
                <a:lnTo>
                  <a:pt x="205211" y="1889037"/>
                </a:lnTo>
                <a:lnTo>
                  <a:pt x="243587" y="1912351"/>
                </a:lnTo>
                <a:lnTo>
                  <a:pt x="284273" y="1931950"/>
                </a:lnTo>
                <a:lnTo>
                  <a:pt x="327035" y="1947601"/>
                </a:lnTo>
                <a:lnTo>
                  <a:pt x="371640" y="1959070"/>
                </a:lnTo>
                <a:lnTo>
                  <a:pt x="417853" y="1966123"/>
                </a:lnTo>
                <a:lnTo>
                  <a:pt x="465441" y="1968526"/>
                </a:lnTo>
                <a:lnTo>
                  <a:pt x="4843297" y="1968526"/>
                </a:lnTo>
                <a:lnTo>
                  <a:pt x="4890886" y="1966123"/>
                </a:lnTo>
                <a:lnTo>
                  <a:pt x="4937101" y="1959070"/>
                </a:lnTo>
                <a:lnTo>
                  <a:pt x="4981707" y="1947601"/>
                </a:lnTo>
                <a:lnTo>
                  <a:pt x="5024470" y="1931950"/>
                </a:lnTo>
                <a:lnTo>
                  <a:pt x="5065156" y="1912351"/>
                </a:lnTo>
                <a:lnTo>
                  <a:pt x="5103532" y="1889037"/>
                </a:lnTo>
                <a:lnTo>
                  <a:pt x="5139363" y="1862243"/>
                </a:lnTo>
                <a:lnTo>
                  <a:pt x="5172415" y="1832203"/>
                </a:lnTo>
                <a:lnTo>
                  <a:pt x="5202456" y="1799150"/>
                </a:lnTo>
                <a:lnTo>
                  <a:pt x="5229249" y="1763319"/>
                </a:lnTo>
                <a:lnTo>
                  <a:pt x="5252563" y="1724943"/>
                </a:lnTo>
                <a:lnTo>
                  <a:pt x="5272162" y="1684257"/>
                </a:lnTo>
                <a:lnTo>
                  <a:pt x="5287813" y="1641494"/>
                </a:lnTo>
                <a:lnTo>
                  <a:pt x="5299282" y="1596888"/>
                </a:lnTo>
                <a:lnTo>
                  <a:pt x="5306335" y="1550674"/>
                </a:lnTo>
                <a:lnTo>
                  <a:pt x="5308738" y="1503085"/>
                </a:lnTo>
                <a:lnTo>
                  <a:pt x="5308738" y="465441"/>
                </a:lnTo>
                <a:lnTo>
                  <a:pt x="5306335" y="417851"/>
                </a:lnTo>
                <a:lnTo>
                  <a:pt x="5299282" y="371637"/>
                </a:lnTo>
                <a:lnTo>
                  <a:pt x="5287813" y="327031"/>
                </a:lnTo>
                <a:lnTo>
                  <a:pt x="5272162" y="284268"/>
                </a:lnTo>
                <a:lnTo>
                  <a:pt x="5252563" y="243582"/>
                </a:lnTo>
                <a:lnTo>
                  <a:pt x="5229249" y="205206"/>
                </a:lnTo>
                <a:lnTo>
                  <a:pt x="5202456" y="169375"/>
                </a:lnTo>
                <a:lnTo>
                  <a:pt x="5172415" y="136323"/>
                </a:lnTo>
                <a:lnTo>
                  <a:pt x="5139363" y="106282"/>
                </a:lnTo>
                <a:lnTo>
                  <a:pt x="5103532" y="79488"/>
                </a:lnTo>
                <a:lnTo>
                  <a:pt x="5065156" y="56175"/>
                </a:lnTo>
                <a:lnTo>
                  <a:pt x="5024470" y="36576"/>
                </a:lnTo>
                <a:lnTo>
                  <a:pt x="4981707" y="20924"/>
                </a:lnTo>
                <a:lnTo>
                  <a:pt x="4937101" y="9455"/>
                </a:lnTo>
                <a:lnTo>
                  <a:pt x="4890886" y="2402"/>
                </a:lnTo>
                <a:lnTo>
                  <a:pt x="4843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8323316" y="4290782"/>
            <a:ext cx="442849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0" dirty="0">
                <a:solidFill>
                  <a:srgbClr val="2F2F45"/>
                </a:solidFill>
                <a:latin typeface="Tahoma"/>
                <a:cs typeface="Tahoma"/>
              </a:rPr>
              <a:t>Дропперы</a:t>
            </a:r>
            <a:r>
              <a:rPr sz="3300" b="1" spc="-19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75" dirty="0">
                <a:solidFill>
                  <a:srgbClr val="2F2F45"/>
                </a:solidFill>
                <a:latin typeface="Tahoma"/>
                <a:cs typeface="Tahoma"/>
              </a:rPr>
              <a:t>попадают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323316" y="4814327"/>
            <a:ext cx="3029585" cy="105156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40"/>
              </a:spcBef>
            </a:pPr>
            <a:r>
              <a:rPr sz="3300" b="1" spc="-130" dirty="0">
                <a:solidFill>
                  <a:srgbClr val="2F2F45"/>
                </a:solidFill>
                <a:latin typeface="Tahoma"/>
                <a:cs typeface="Tahoma"/>
              </a:rPr>
              <a:t>в</a:t>
            </a:r>
            <a:r>
              <a:rPr sz="3300" b="1" spc="-1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35" dirty="0">
                <a:solidFill>
                  <a:srgbClr val="2F2F45"/>
                </a:solidFill>
                <a:latin typeface="Tahoma"/>
                <a:cs typeface="Tahoma"/>
              </a:rPr>
              <a:t>базу</a:t>
            </a:r>
            <a:r>
              <a:rPr sz="3300" b="1" spc="-18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b="1" spc="-100" dirty="0">
                <a:solidFill>
                  <a:srgbClr val="2F2F45"/>
                </a:solidFill>
                <a:latin typeface="Tahoma"/>
                <a:cs typeface="Tahoma"/>
              </a:rPr>
              <a:t>данных </a:t>
            </a:r>
            <a:r>
              <a:rPr sz="3300" b="1" spc="-10" dirty="0">
                <a:solidFill>
                  <a:srgbClr val="2F2F45"/>
                </a:solidFill>
                <a:latin typeface="Tahoma"/>
                <a:cs typeface="Tahoma"/>
              </a:rPr>
              <a:t>Центробанка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847268" y="3250659"/>
            <a:ext cx="7194550" cy="3517265"/>
          </a:xfrm>
          <a:custGeom>
            <a:avLst/>
            <a:gdLst/>
            <a:ahLst/>
            <a:cxnLst/>
            <a:rect l="l" t="t" r="r" b="b"/>
            <a:pathLst>
              <a:path w="7194550" h="3517265">
                <a:moveTo>
                  <a:pt x="615340" y="3222091"/>
                </a:moveTo>
                <a:lnTo>
                  <a:pt x="611505" y="3202406"/>
                </a:lnTo>
                <a:lnTo>
                  <a:pt x="600976" y="3186582"/>
                </a:lnTo>
                <a:lnTo>
                  <a:pt x="585177" y="3176041"/>
                </a:lnTo>
                <a:lnTo>
                  <a:pt x="565505" y="3172218"/>
                </a:lnTo>
                <a:lnTo>
                  <a:pt x="49834" y="3172218"/>
                </a:lnTo>
                <a:lnTo>
                  <a:pt x="30162" y="3176041"/>
                </a:lnTo>
                <a:lnTo>
                  <a:pt x="14351" y="3186582"/>
                </a:lnTo>
                <a:lnTo>
                  <a:pt x="3822" y="3202406"/>
                </a:lnTo>
                <a:lnTo>
                  <a:pt x="0" y="3222091"/>
                </a:lnTo>
                <a:lnTo>
                  <a:pt x="0" y="3467087"/>
                </a:lnTo>
                <a:lnTo>
                  <a:pt x="3822" y="3486759"/>
                </a:lnTo>
                <a:lnTo>
                  <a:pt x="14351" y="3502571"/>
                </a:lnTo>
                <a:lnTo>
                  <a:pt x="30162" y="3513112"/>
                </a:lnTo>
                <a:lnTo>
                  <a:pt x="49834" y="3516934"/>
                </a:lnTo>
                <a:lnTo>
                  <a:pt x="565505" y="3516934"/>
                </a:lnTo>
                <a:lnTo>
                  <a:pt x="585177" y="3513112"/>
                </a:lnTo>
                <a:lnTo>
                  <a:pt x="600976" y="3502571"/>
                </a:lnTo>
                <a:lnTo>
                  <a:pt x="611505" y="3486759"/>
                </a:lnTo>
                <a:lnTo>
                  <a:pt x="615340" y="3467087"/>
                </a:lnTo>
                <a:lnTo>
                  <a:pt x="615340" y="3222091"/>
                </a:lnTo>
                <a:close/>
              </a:path>
              <a:path w="7194550" h="3517265">
                <a:moveTo>
                  <a:pt x="3401733" y="49885"/>
                </a:moveTo>
                <a:lnTo>
                  <a:pt x="3397897" y="30200"/>
                </a:lnTo>
                <a:lnTo>
                  <a:pt x="3387369" y="14376"/>
                </a:lnTo>
                <a:lnTo>
                  <a:pt x="3371570" y="3835"/>
                </a:lnTo>
                <a:lnTo>
                  <a:pt x="3351898" y="0"/>
                </a:lnTo>
                <a:lnTo>
                  <a:pt x="2836227" y="0"/>
                </a:lnTo>
                <a:lnTo>
                  <a:pt x="2816555" y="3835"/>
                </a:lnTo>
                <a:lnTo>
                  <a:pt x="2800743" y="14376"/>
                </a:lnTo>
                <a:lnTo>
                  <a:pt x="2790215" y="30200"/>
                </a:lnTo>
                <a:lnTo>
                  <a:pt x="2786392" y="49885"/>
                </a:lnTo>
                <a:lnTo>
                  <a:pt x="2786392" y="294855"/>
                </a:lnTo>
                <a:lnTo>
                  <a:pt x="2790215" y="314540"/>
                </a:lnTo>
                <a:lnTo>
                  <a:pt x="2800743" y="330352"/>
                </a:lnTo>
                <a:lnTo>
                  <a:pt x="2816555" y="340893"/>
                </a:lnTo>
                <a:lnTo>
                  <a:pt x="2836227" y="344728"/>
                </a:lnTo>
                <a:lnTo>
                  <a:pt x="3351898" y="344728"/>
                </a:lnTo>
                <a:lnTo>
                  <a:pt x="3371570" y="340893"/>
                </a:lnTo>
                <a:lnTo>
                  <a:pt x="3387369" y="330352"/>
                </a:lnTo>
                <a:lnTo>
                  <a:pt x="3397897" y="314540"/>
                </a:lnTo>
                <a:lnTo>
                  <a:pt x="3401733" y="294855"/>
                </a:lnTo>
                <a:lnTo>
                  <a:pt x="3401733" y="49885"/>
                </a:lnTo>
                <a:close/>
              </a:path>
              <a:path w="7194550" h="3517265">
                <a:moveTo>
                  <a:pt x="7194182" y="2228558"/>
                </a:moveTo>
                <a:lnTo>
                  <a:pt x="7190359" y="2208885"/>
                </a:lnTo>
                <a:lnTo>
                  <a:pt x="7179831" y="2193074"/>
                </a:lnTo>
                <a:lnTo>
                  <a:pt x="7164019" y="2182533"/>
                </a:lnTo>
                <a:lnTo>
                  <a:pt x="7144347" y="2178710"/>
                </a:lnTo>
                <a:lnTo>
                  <a:pt x="6620002" y="2178710"/>
                </a:lnTo>
                <a:lnTo>
                  <a:pt x="6600342" y="2182533"/>
                </a:lnTo>
                <a:lnTo>
                  <a:pt x="6584531" y="2193074"/>
                </a:lnTo>
                <a:lnTo>
                  <a:pt x="6574002" y="2208885"/>
                </a:lnTo>
                <a:lnTo>
                  <a:pt x="6570180" y="2228558"/>
                </a:lnTo>
                <a:lnTo>
                  <a:pt x="6570180" y="2473541"/>
                </a:lnTo>
                <a:lnTo>
                  <a:pt x="6574002" y="2493226"/>
                </a:lnTo>
                <a:lnTo>
                  <a:pt x="6584531" y="2509037"/>
                </a:lnTo>
                <a:lnTo>
                  <a:pt x="6600342" y="2519565"/>
                </a:lnTo>
                <a:lnTo>
                  <a:pt x="6620002" y="2523401"/>
                </a:lnTo>
                <a:lnTo>
                  <a:pt x="7144347" y="2523401"/>
                </a:lnTo>
                <a:lnTo>
                  <a:pt x="7164019" y="2519565"/>
                </a:lnTo>
                <a:lnTo>
                  <a:pt x="7179831" y="2509037"/>
                </a:lnTo>
                <a:lnTo>
                  <a:pt x="7190359" y="2493226"/>
                </a:lnTo>
                <a:lnTo>
                  <a:pt x="7194182" y="2473541"/>
                </a:lnTo>
                <a:lnTo>
                  <a:pt x="7194182" y="2228558"/>
                </a:lnTo>
                <a:close/>
              </a:path>
            </a:pathLst>
          </a:custGeom>
          <a:solidFill>
            <a:srgbClr val="B3D2FF">
              <a:alpha val="36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object 6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0297" y="4010990"/>
            <a:ext cx="4881333" cy="45866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B19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18"/>
            <a:ext cx="17348200" cy="10134600"/>
          </a:xfrm>
          <a:custGeom>
            <a:avLst/>
            <a:gdLst/>
            <a:ahLst/>
            <a:cxnLst/>
            <a:rect l="l" t="t" r="r" b="b"/>
            <a:pathLst>
              <a:path w="17348200" h="10134600">
                <a:moveTo>
                  <a:pt x="7233297" y="10121900"/>
                </a:moveTo>
                <a:lnTo>
                  <a:pt x="6028654" y="10121900"/>
                </a:lnTo>
                <a:lnTo>
                  <a:pt x="6102748" y="10134600"/>
                </a:lnTo>
                <a:lnTo>
                  <a:pt x="7156907" y="10134600"/>
                </a:lnTo>
                <a:lnTo>
                  <a:pt x="7233297" y="10121900"/>
                </a:lnTo>
                <a:close/>
              </a:path>
              <a:path w="17348200" h="10134600">
                <a:moveTo>
                  <a:pt x="7463246" y="10109200"/>
                </a:moveTo>
                <a:lnTo>
                  <a:pt x="5807435" y="10109200"/>
                </a:lnTo>
                <a:lnTo>
                  <a:pt x="5880995" y="10121900"/>
                </a:lnTo>
                <a:lnTo>
                  <a:pt x="7386470" y="10121900"/>
                </a:lnTo>
                <a:lnTo>
                  <a:pt x="7463246" y="10109200"/>
                </a:lnTo>
                <a:close/>
              </a:path>
              <a:path w="17348200" h="10134600">
                <a:moveTo>
                  <a:pt x="7694301" y="10096500"/>
                </a:moveTo>
                <a:lnTo>
                  <a:pt x="5660868" y="10096500"/>
                </a:lnTo>
                <a:lnTo>
                  <a:pt x="5734058" y="10109200"/>
                </a:lnTo>
                <a:lnTo>
                  <a:pt x="7617164" y="10109200"/>
                </a:lnTo>
                <a:lnTo>
                  <a:pt x="7694301" y="10096500"/>
                </a:lnTo>
                <a:close/>
              </a:path>
              <a:path w="17348200" h="10134600">
                <a:moveTo>
                  <a:pt x="8081651" y="10058400"/>
                </a:moveTo>
                <a:lnTo>
                  <a:pt x="5225785" y="10058400"/>
                </a:lnTo>
                <a:lnTo>
                  <a:pt x="5297801" y="10071100"/>
                </a:lnTo>
                <a:lnTo>
                  <a:pt x="5370021" y="10071100"/>
                </a:lnTo>
                <a:lnTo>
                  <a:pt x="5515056" y="10096500"/>
                </a:lnTo>
                <a:lnTo>
                  <a:pt x="7771553" y="10096500"/>
                </a:lnTo>
                <a:lnTo>
                  <a:pt x="7848916" y="10083800"/>
                </a:lnTo>
                <a:lnTo>
                  <a:pt x="7926389" y="10083800"/>
                </a:lnTo>
                <a:lnTo>
                  <a:pt x="8081651" y="10058400"/>
                </a:lnTo>
                <a:close/>
              </a:path>
              <a:path w="17348200" h="10134600">
                <a:moveTo>
                  <a:pt x="8393366" y="10020300"/>
                </a:moveTo>
                <a:lnTo>
                  <a:pt x="4939798" y="10020300"/>
                </a:lnTo>
                <a:lnTo>
                  <a:pt x="5153973" y="10058400"/>
                </a:lnTo>
                <a:lnTo>
                  <a:pt x="8159435" y="10058400"/>
                </a:lnTo>
                <a:lnTo>
                  <a:pt x="8393366" y="10020300"/>
                </a:lnTo>
                <a:close/>
              </a:path>
              <a:path w="17348200" h="10134600">
                <a:moveTo>
                  <a:pt x="16721124" y="0"/>
                </a:moveTo>
                <a:lnTo>
                  <a:pt x="0" y="0"/>
                </a:lnTo>
                <a:lnTo>
                  <a:pt x="0" y="7886700"/>
                </a:lnTo>
                <a:lnTo>
                  <a:pt x="3752" y="7886700"/>
                </a:lnTo>
                <a:lnTo>
                  <a:pt x="91095" y="7962900"/>
                </a:lnTo>
                <a:lnTo>
                  <a:pt x="180204" y="8039100"/>
                </a:lnTo>
                <a:lnTo>
                  <a:pt x="271056" y="8115300"/>
                </a:lnTo>
                <a:lnTo>
                  <a:pt x="363628" y="8191500"/>
                </a:lnTo>
                <a:lnTo>
                  <a:pt x="457900" y="8267700"/>
                </a:lnTo>
                <a:lnTo>
                  <a:pt x="553848" y="8343900"/>
                </a:lnTo>
                <a:lnTo>
                  <a:pt x="602445" y="8369300"/>
                </a:lnTo>
                <a:lnTo>
                  <a:pt x="750689" y="8483600"/>
                </a:lnTo>
                <a:lnTo>
                  <a:pt x="800913" y="8509000"/>
                </a:lnTo>
                <a:lnTo>
                  <a:pt x="902559" y="8585200"/>
                </a:lnTo>
                <a:lnTo>
                  <a:pt x="953975" y="8610600"/>
                </a:lnTo>
                <a:lnTo>
                  <a:pt x="1057980" y="8686800"/>
                </a:lnTo>
                <a:lnTo>
                  <a:pt x="1110564" y="8712200"/>
                </a:lnTo>
                <a:lnTo>
                  <a:pt x="1163531" y="8750300"/>
                </a:lnTo>
                <a:lnTo>
                  <a:pt x="1216879" y="8775700"/>
                </a:lnTo>
                <a:lnTo>
                  <a:pt x="1270605" y="8813800"/>
                </a:lnTo>
                <a:lnTo>
                  <a:pt x="1324706" y="8839200"/>
                </a:lnTo>
                <a:lnTo>
                  <a:pt x="1379180" y="8877300"/>
                </a:lnTo>
                <a:lnTo>
                  <a:pt x="1489235" y="8928100"/>
                </a:lnTo>
                <a:lnTo>
                  <a:pt x="1544811" y="8966200"/>
                </a:lnTo>
                <a:lnTo>
                  <a:pt x="1657044" y="9017000"/>
                </a:lnTo>
                <a:lnTo>
                  <a:pt x="1713696" y="9055100"/>
                </a:lnTo>
                <a:lnTo>
                  <a:pt x="2002204" y="9182100"/>
                </a:lnTo>
                <a:lnTo>
                  <a:pt x="2060936" y="9220200"/>
                </a:lnTo>
                <a:lnTo>
                  <a:pt x="2481339" y="9398000"/>
                </a:lnTo>
                <a:lnTo>
                  <a:pt x="2542690" y="9410700"/>
                </a:lnTo>
                <a:lnTo>
                  <a:pt x="2791215" y="9512300"/>
                </a:lnTo>
                <a:lnTo>
                  <a:pt x="2854114" y="9525000"/>
                </a:lnTo>
                <a:lnTo>
                  <a:pt x="2980811" y="9575800"/>
                </a:lnTo>
                <a:lnTo>
                  <a:pt x="3044605" y="9588500"/>
                </a:lnTo>
                <a:lnTo>
                  <a:pt x="3173070" y="9639300"/>
                </a:lnTo>
                <a:lnTo>
                  <a:pt x="3237735" y="9652000"/>
                </a:lnTo>
                <a:lnTo>
                  <a:pt x="3302685" y="9677400"/>
                </a:lnTo>
                <a:lnTo>
                  <a:pt x="3367916" y="9690100"/>
                </a:lnTo>
                <a:lnTo>
                  <a:pt x="3433428" y="9715500"/>
                </a:lnTo>
                <a:lnTo>
                  <a:pt x="3499216" y="9728200"/>
                </a:lnTo>
                <a:lnTo>
                  <a:pt x="3565277" y="9753600"/>
                </a:lnTo>
                <a:lnTo>
                  <a:pt x="3698211" y="9779000"/>
                </a:lnTo>
                <a:lnTo>
                  <a:pt x="3765078" y="9804400"/>
                </a:lnTo>
                <a:lnTo>
                  <a:pt x="3967245" y="9842500"/>
                </a:lnTo>
                <a:lnTo>
                  <a:pt x="4035147" y="9867900"/>
                </a:lnTo>
                <a:lnTo>
                  <a:pt x="4868835" y="10020300"/>
                </a:lnTo>
                <a:lnTo>
                  <a:pt x="8471526" y="10020300"/>
                </a:lnTo>
                <a:lnTo>
                  <a:pt x="9099128" y="9918700"/>
                </a:lnTo>
                <a:lnTo>
                  <a:pt x="9177233" y="9893300"/>
                </a:lnTo>
                <a:lnTo>
                  <a:pt x="9410137" y="9855200"/>
                </a:lnTo>
                <a:lnTo>
                  <a:pt x="9487294" y="9829800"/>
                </a:lnTo>
                <a:lnTo>
                  <a:pt x="9640881" y="9804400"/>
                </a:lnTo>
                <a:lnTo>
                  <a:pt x="9717305" y="9779000"/>
                </a:lnTo>
                <a:lnTo>
                  <a:pt x="9869407" y="9753600"/>
                </a:lnTo>
                <a:lnTo>
                  <a:pt x="9945080" y="9728200"/>
                </a:lnTo>
                <a:lnTo>
                  <a:pt x="10020497" y="9715500"/>
                </a:lnTo>
                <a:lnTo>
                  <a:pt x="10170559" y="9664700"/>
                </a:lnTo>
                <a:lnTo>
                  <a:pt x="10245199" y="9652000"/>
                </a:lnTo>
                <a:lnTo>
                  <a:pt x="10319575" y="9626600"/>
                </a:lnTo>
                <a:lnTo>
                  <a:pt x="10393685" y="9613900"/>
                </a:lnTo>
                <a:lnTo>
                  <a:pt x="10614401" y="9537700"/>
                </a:lnTo>
                <a:lnTo>
                  <a:pt x="10687427" y="9525000"/>
                </a:lnTo>
                <a:lnTo>
                  <a:pt x="11610830" y="9194800"/>
                </a:lnTo>
                <a:lnTo>
                  <a:pt x="11679791" y="9169400"/>
                </a:lnTo>
                <a:lnTo>
                  <a:pt x="11748445" y="9131300"/>
                </a:lnTo>
                <a:lnTo>
                  <a:pt x="11952548" y="9055100"/>
                </a:lnTo>
                <a:lnTo>
                  <a:pt x="12019955" y="9017000"/>
                </a:lnTo>
                <a:lnTo>
                  <a:pt x="12153815" y="8966200"/>
                </a:lnTo>
                <a:lnTo>
                  <a:pt x="12220264" y="8928100"/>
                </a:lnTo>
                <a:lnTo>
                  <a:pt x="12286390" y="8902700"/>
                </a:lnTo>
                <a:lnTo>
                  <a:pt x="12352189" y="8864600"/>
                </a:lnTo>
                <a:lnTo>
                  <a:pt x="12417661" y="8839200"/>
                </a:lnTo>
                <a:lnTo>
                  <a:pt x="12482803" y="8801100"/>
                </a:lnTo>
                <a:lnTo>
                  <a:pt x="12547612" y="8775700"/>
                </a:lnTo>
                <a:lnTo>
                  <a:pt x="12612087" y="8737600"/>
                </a:lnTo>
                <a:lnTo>
                  <a:pt x="12676226" y="8712200"/>
                </a:lnTo>
                <a:lnTo>
                  <a:pt x="12803485" y="8636000"/>
                </a:lnTo>
                <a:lnTo>
                  <a:pt x="12866601" y="8610600"/>
                </a:lnTo>
                <a:lnTo>
                  <a:pt x="12991796" y="8534400"/>
                </a:lnTo>
                <a:lnTo>
                  <a:pt x="13053871" y="8509000"/>
                </a:lnTo>
                <a:lnTo>
                  <a:pt x="13237977" y="8394700"/>
                </a:lnTo>
                <a:lnTo>
                  <a:pt x="13298632" y="8369300"/>
                </a:lnTo>
                <a:lnTo>
                  <a:pt x="13596466" y="8178800"/>
                </a:lnTo>
                <a:lnTo>
                  <a:pt x="13828072" y="8026400"/>
                </a:lnTo>
                <a:lnTo>
                  <a:pt x="14053607" y="7874000"/>
                </a:lnTo>
                <a:lnTo>
                  <a:pt x="14218692" y="7759700"/>
                </a:lnTo>
                <a:lnTo>
                  <a:pt x="14272935" y="7708900"/>
                </a:lnTo>
                <a:lnTo>
                  <a:pt x="14433274" y="7594600"/>
                </a:lnTo>
                <a:lnTo>
                  <a:pt x="14485918" y="7543800"/>
                </a:lnTo>
                <a:lnTo>
                  <a:pt x="14641409" y="7429500"/>
                </a:lnTo>
                <a:lnTo>
                  <a:pt x="14692419" y="7378700"/>
                </a:lnTo>
                <a:lnTo>
                  <a:pt x="14793196" y="7302500"/>
                </a:lnTo>
                <a:lnTo>
                  <a:pt x="14842958" y="7251700"/>
                </a:lnTo>
                <a:lnTo>
                  <a:pt x="14892300" y="7213600"/>
                </a:lnTo>
                <a:lnTo>
                  <a:pt x="14941220" y="7162800"/>
                </a:lnTo>
                <a:lnTo>
                  <a:pt x="14989716" y="7124700"/>
                </a:lnTo>
                <a:lnTo>
                  <a:pt x="15037785" y="7073900"/>
                </a:lnTo>
                <a:lnTo>
                  <a:pt x="15085425" y="7035800"/>
                </a:lnTo>
                <a:lnTo>
                  <a:pt x="15132635" y="6985000"/>
                </a:lnTo>
                <a:lnTo>
                  <a:pt x="15179411" y="6946900"/>
                </a:lnTo>
                <a:lnTo>
                  <a:pt x="15225752" y="6896100"/>
                </a:lnTo>
                <a:lnTo>
                  <a:pt x="15271656" y="6858000"/>
                </a:lnTo>
                <a:lnTo>
                  <a:pt x="15317121" y="6807200"/>
                </a:lnTo>
                <a:lnTo>
                  <a:pt x="15362144" y="6769100"/>
                </a:lnTo>
                <a:lnTo>
                  <a:pt x="15406723" y="6718300"/>
                </a:lnTo>
                <a:lnTo>
                  <a:pt x="15450856" y="6667500"/>
                </a:lnTo>
                <a:lnTo>
                  <a:pt x="15494542" y="6629400"/>
                </a:lnTo>
                <a:lnTo>
                  <a:pt x="15537777" y="6578600"/>
                </a:lnTo>
                <a:lnTo>
                  <a:pt x="15580559" y="6527800"/>
                </a:lnTo>
                <a:lnTo>
                  <a:pt x="15622888" y="6489700"/>
                </a:lnTo>
                <a:lnTo>
                  <a:pt x="15664760" y="6438900"/>
                </a:lnTo>
                <a:lnTo>
                  <a:pt x="15706173" y="6388100"/>
                </a:lnTo>
                <a:lnTo>
                  <a:pt x="15747125" y="6350000"/>
                </a:lnTo>
                <a:lnTo>
                  <a:pt x="15787614" y="6299200"/>
                </a:lnTo>
                <a:lnTo>
                  <a:pt x="15827638" y="6248400"/>
                </a:lnTo>
                <a:lnTo>
                  <a:pt x="15867194" y="6197600"/>
                </a:lnTo>
                <a:lnTo>
                  <a:pt x="15906281" y="6159500"/>
                </a:lnTo>
                <a:lnTo>
                  <a:pt x="15944897" y="6108700"/>
                </a:lnTo>
                <a:lnTo>
                  <a:pt x="15983038" y="6057900"/>
                </a:lnTo>
                <a:lnTo>
                  <a:pt x="16020704" y="6007100"/>
                </a:lnTo>
                <a:lnTo>
                  <a:pt x="16057892" y="5956300"/>
                </a:lnTo>
                <a:lnTo>
                  <a:pt x="16094599" y="5905500"/>
                </a:lnTo>
                <a:lnTo>
                  <a:pt x="16130825" y="5867400"/>
                </a:lnTo>
                <a:lnTo>
                  <a:pt x="16166565" y="5816600"/>
                </a:lnTo>
                <a:lnTo>
                  <a:pt x="16201819" y="5765800"/>
                </a:lnTo>
                <a:lnTo>
                  <a:pt x="16236585" y="5715000"/>
                </a:lnTo>
                <a:lnTo>
                  <a:pt x="16270859" y="5664200"/>
                </a:lnTo>
                <a:lnTo>
                  <a:pt x="16304640" y="5613400"/>
                </a:lnTo>
                <a:lnTo>
                  <a:pt x="16337926" y="5562600"/>
                </a:lnTo>
                <a:lnTo>
                  <a:pt x="16370715" y="5511800"/>
                </a:lnTo>
                <a:lnTo>
                  <a:pt x="16403004" y="5461000"/>
                </a:lnTo>
                <a:lnTo>
                  <a:pt x="16434792" y="5410200"/>
                </a:lnTo>
                <a:lnTo>
                  <a:pt x="16466076" y="5359400"/>
                </a:lnTo>
                <a:lnTo>
                  <a:pt x="16496854" y="5308600"/>
                </a:lnTo>
                <a:lnTo>
                  <a:pt x="16527124" y="5257800"/>
                </a:lnTo>
                <a:lnTo>
                  <a:pt x="16556883" y="5207000"/>
                </a:lnTo>
                <a:lnTo>
                  <a:pt x="16586130" y="5156200"/>
                </a:lnTo>
                <a:lnTo>
                  <a:pt x="16614863" y="5105400"/>
                </a:lnTo>
                <a:lnTo>
                  <a:pt x="16643079" y="5054600"/>
                </a:lnTo>
                <a:lnTo>
                  <a:pt x="16670776" y="5003800"/>
                </a:lnTo>
                <a:lnTo>
                  <a:pt x="16697953" y="4953000"/>
                </a:lnTo>
                <a:lnTo>
                  <a:pt x="16724606" y="4902200"/>
                </a:lnTo>
                <a:lnTo>
                  <a:pt x="16750734" y="4851400"/>
                </a:lnTo>
                <a:lnTo>
                  <a:pt x="16776334" y="4800600"/>
                </a:lnTo>
                <a:lnTo>
                  <a:pt x="16801405" y="4737100"/>
                </a:lnTo>
                <a:lnTo>
                  <a:pt x="16825945" y="4686300"/>
                </a:lnTo>
                <a:lnTo>
                  <a:pt x="16849950" y="4635500"/>
                </a:lnTo>
                <a:lnTo>
                  <a:pt x="16873420" y="4584700"/>
                </a:lnTo>
                <a:lnTo>
                  <a:pt x="16896351" y="4533900"/>
                </a:lnTo>
                <a:lnTo>
                  <a:pt x="16918743" y="4483100"/>
                </a:lnTo>
                <a:lnTo>
                  <a:pt x="16940591" y="4432300"/>
                </a:lnTo>
                <a:lnTo>
                  <a:pt x="16961896" y="4368800"/>
                </a:lnTo>
                <a:lnTo>
                  <a:pt x="16982653" y="4318000"/>
                </a:lnTo>
                <a:lnTo>
                  <a:pt x="17002862" y="4267200"/>
                </a:lnTo>
                <a:lnTo>
                  <a:pt x="17022520" y="4216400"/>
                </a:lnTo>
                <a:lnTo>
                  <a:pt x="17041625" y="4165600"/>
                </a:lnTo>
                <a:lnTo>
                  <a:pt x="17060174" y="4102100"/>
                </a:lnTo>
                <a:lnTo>
                  <a:pt x="17078166" y="4051300"/>
                </a:lnTo>
                <a:lnTo>
                  <a:pt x="17095599" y="4000500"/>
                </a:lnTo>
                <a:lnTo>
                  <a:pt x="17112469" y="3949700"/>
                </a:lnTo>
                <a:lnTo>
                  <a:pt x="17128776" y="3886200"/>
                </a:lnTo>
                <a:lnTo>
                  <a:pt x="17144517" y="3835400"/>
                </a:lnTo>
                <a:lnTo>
                  <a:pt x="17159690" y="3784600"/>
                </a:lnTo>
                <a:lnTo>
                  <a:pt x="17174292" y="3733800"/>
                </a:lnTo>
                <a:lnTo>
                  <a:pt x="17188323" y="3670300"/>
                </a:lnTo>
                <a:lnTo>
                  <a:pt x="17201778" y="3619500"/>
                </a:lnTo>
                <a:lnTo>
                  <a:pt x="17214657" y="3568700"/>
                </a:lnTo>
                <a:lnTo>
                  <a:pt x="17226957" y="3505200"/>
                </a:lnTo>
                <a:lnTo>
                  <a:pt x="17238676" y="3454400"/>
                </a:lnTo>
                <a:lnTo>
                  <a:pt x="17249812" y="3403600"/>
                </a:lnTo>
                <a:lnTo>
                  <a:pt x="17260362" y="3340100"/>
                </a:lnTo>
                <a:lnTo>
                  <a:pt x="17270325" y="3289300"/>
                </a:lnTo>
                <a:lnTo>
                  <a:pt x="17279699" y="3238500"/>
                </a:lnTo>
                <a:lnTo>
                  <a:pt x="17288480" y="3187700"/>
                </a:lnTo>
                <a:lnTo>
                  <a:pt x="17296668" y="3124200"/>
                </a:lnTo>
                <a:lnTo>
                  <a:pt x="17304260" y="3073400"/>
                </a:lnTo>
                <a:lnTo>
                  <a:pt x="17311254" y="3022600"/>
                </a:lnTo>
                <a:lnTo>
                  <a:pt x="17317647" y="2959100"/>
                </a:lnTo>
                <a:lnTo>
                  <a:pt x="17323438" y="2908300"/>
                </a:lnTo>
                <a:lnTo>
                  <a:pt x="17328625" y="2844800"/>
                </a:lnTo>
                <a:lnTo>
                  <a:pt x="17333204" y="2794000"/>
                </a:lnTo>
                <a:lnTo>
                  <a:pt x="17337175" y="2743200"/>
                </a:lnTo>
                <a:lnTo>
                  <a:pt x="17340535" y="2679700"/>
                </a:lnTo>
                <a:lnTo>
                  <a:pt x="17343281" y="2628900"/>
                </a:lnTo>
                <a:lnTo>
                  <a:pt x="17345412" y="2578100"/>
                </a:lnTo>
                <a:lnTo>
                  <a:pt x="17346926" y="2514600"/>
                </a:lnTo>
                <a:lnTo>
                  <a:pt x="17347820" y="2463800"/>
                </a:lnTo>
                <a:lnTo>
                  <a:pt x="17348058" y="2413000"/>
                </a:lnTo>
                <a:lnTo>
                  <a:pt x="17348058" y="2400300"/>
                </a:lnTo>
                <a:lnTo>
                  <a:pt x="17347741" y="2349500"/>
                </a:lnTo>
                <a:lnTo>
                  <a:pt x="17346764" y="2298700"/>
                </a:lnTo>
                <a:lnTo>
                  <a:pt x="17345158" y="2235200"/>
                </a:lnTo>
                <a:lnTo>
                  <a:pt x="17342922" y="2184400"/>
                </a:lnTo>
                <a:lnTo>
                  <a:pt x="17340053" y="2133600"/>
                </a:lnTo>
                <a:lnTo>
                  <a:pt x="17336550" y="2070100"/>
                </a:lnTo>
                <a:lnTo>
                  <a:pt x="17332410" y="2019300"/>
                </a:lnTo>
                <a:lnTo>
                  <a:pt x="17327631" y="1968500"/>
                </a:lnTo>
                <a:lnTo>
                  <a:pt x="17322211" y="1905000"/>
                </a:lnTo>
                <a:lnTo>
                  <a:pt x="17316148" y="1854200"/>
                </a:lnTo>
                <a:lnTo>
                  <a:pt x="17309440" y="1790700"/>
                </a:lnTo>
                <a:lnTo>
                  <a:pt x="17302084" y="1739900"/>
                </a:lnTo>
                <a:lnTo>
                  <a:pt x="17294078" y="1689100"/>
                </a:lnTo>
                <a:lnTo>
                  <a:pt x="17285421" y="1625600"/>
                </a:lnTo>
                <a:lnTo>
                  <a:pt x="17276110" y="1574800"/>
                </a:lnTo>
                <a:lnTo>
                  <a:pt x="17266161" y="1511300"/>
                </a:lnTo>
                <a:lnTo>
                  <a:pt x="17255596" y="1460500"/>
                </a:lnTo>
                <a:lnTo>
                  <a:pt x="17244417" y="1409700"/>
                </a:lnTo>
                <a:lnTo>
                  <a:pt x="17232626" y="1346200"/>
                </a:lnTo>
                <a:lnTo>
                  <a:pt x="17220227" y="1295400"/>
                </a:lnTo>
                <a:lnTo>
                  <a:pt x="17207222" y="1244600"/>
                </a:lnTo>
                <a:lnTo>
                  <a:pt x="17193614" y="1193800"/>
                </a:lnTo>
                <a:lnTo>
                  <a:pt x="17179406" y="1130300"/>
                </a:lnTo>
                <a:lnTo>
                  <a:pt x="17164600" y="1079500"/>
                </a:lnTo>
                <a:lnTo>
                  <a:pt x="17149199" y="1028700"/>
                </a:lnTo>
                <a:lnTo>
                  <a:pt x="17133206" y="977900"/>
                </a:lnTo>
                <a:lnTo>
                  <a:pt x="17116623" y="914400"/>
                </a:lnTo>
                <a:lnTo>
                  <a:pt x="17099454" y="863600"/>
                </a:lnTo>
                <a:lnTo>
                  <a:pt x="17081701" y="812800"/>
                </a:lnTo>
                <a:lnTo>
                  <a:pt x="17063367" y="762000"/>
                </a:lnTo>
                <a:lnTo>
                  <a:pt x="17044454" y="711200"/>
                </a:lnTo>
                <a:lnTo>
                  <a:pt x="17024966" y="660400"/>
                </a:lnTo>
                <a:lnTo>
                  <a:pt x="17004905" y="609600"/>
                </a:lnTo>
                <a:lnTo>
                  <a:pt x="16984273" y="558800"/>
                </a:lnTo>
                <a:lnTo>
                  <a:pt x="16963075" y="508000"/>
                </a:lnTo>
                <a:lnTo>
                  <a:pt x="16941311" y="457200"/>
                </a:lnTo>
                <a:lnTo>
                  <a:pt x="16918986" y="406400"/>
                </a:lnTo>
                <a:lnTo>
                  <a:pt x="16896101" y="355600"/>
                </a:lnTo>
                <a:lnTo>
                  <a:pt x="16872660" y="304800"/>
                </a:lnTo>
                <a:lnTo>
                  <a:pt x="16848665" y="254000"/>
                </a:lnTo>
                <a:lnTo>
                  <a:pt x="16824119" y="203200"/>
                </a:lnTo>
                <a:lnTo>
                  <a:pt x="16799025" y="152400"/>
                </a:lnTo>
                <a:lnTo>
                  <a:pt x="16773386" y="101600"/>
                </a:lnTo>
                <a:lnTo>
                  <a:pt x="16721124" y="0"/>
                </a:lnTo>
                <a:close/>
              </a:path>
            </a:pathLst>
          </a:custGeom>
          <a:solidFill>
            <a:srgbClr val="FFFFFF">
              <a:alpha val="3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11621" y="0"/>
            <a:ext cx="92710" cy="47625"/>
          </a:xfrm>
          <a:custGeom>
            <a:avLst/>
            <a:gdLst/>
            <a:ahLst/>
            <a:cxnLst/>
            <a:rect l="l" t="t" r="r" b="b"/>
            <a:pathLst>
              <a:path w="92709" h="47625">
                <a:moveTo>
                  <a:pt x="92477" y="0"/>
                </a:moveTo>
                <a:lnTo>
                  <a:pt x="0" y="0"/>
                </a:lnTo>
                <a:lnTo>
                  <a:pt x="8996" y="5055"/>
                </a:lnTo>
                <a:lnTo>
                  <a:pt x="52619" y="27878"/>
                </a:lnTo>
                <a:lnTo>
                  <a:pt x="92477" y="47243"/>
                </a:lnTo>
                <a:lnTo>
                  <a:pt x="92477" y="0"/>
                </a:lnTo>
                <a:close/>
              </a:path>
            </a:pathLst>
          </a:custGeom>
          <a:solidFill>
            <a:srgbClr val="092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12700" marR="5080">
              <a:lnSpc>
                <a:spcPts val="7720"/>
              </a:lnSpc>
              <a:spcBef>
                <a:spcPts val="1639"/>
              </a:spcBef>
            </a:pPr>
            <a:r>
              <a:rPr spc="-220" dirty="0"/>
              <a:t>В</a:t>
            </a:r>
            <a:r>
              <a:rPr spc="-465" dirty="0"/>
              <a:t> </a:t>
            </a:r>
            <a:r>
              <a:rPr dirty="0"/>
              <a:t>чем</a:t>
            </a:r>
            <a:r>
              <a:rPr spc="-459" dirty="0"/>
              <a:t> </a:t>
            </a:r>
            <a:r>
              <a:rPr dirty="0"/>
              <a:t>опасность</a:t>
            </a:r>
            <a:r>
              <a:rPr spc="-459" dirty="0"/>
              <a:t> </a:t>
            </a:r>
            <a:r>
              <a:rPr spc="-130" dirty="0"/>
              <a:t>поступления</a:t>
            </a:r>
            <a:r>
              <a:rPr spc="-465" dirty="0"/>
              <a:t> </a:t>
            </a:r>
            <a:r>
              <a:rPr spc="-10" dirty="0"/>
              <a:t>денег </a:t>
            </a:r>
            <a:r>
              <a:rPr dirty="0"/>
              <a:t>от</a:t>
            </a:r>
            <a:r>
              <a:rPr spc="-440" dirty="0"/>
              <a:t> </a:t>
            </a:r>
            <a:r>
              <a:rPr spc="-114" dirty="0"/>
              <a:t>неизвестного</a:t>
            </a:r>
            <a:r>
              <a:rPr spc="-434" dirty="0"/>
              <a:t> </a:t>
            </a:r>
            <a:r>
              <a:rPr spc="-10" dirty="0"/>
              <a:t>человека?</a:t>
            </a:r>
          </a:p>
        </p:txBody>
      </p:sp>
      <p:sp>
        <p:nvSpPr>
          <p:cNvPr id="6" name="object 6"/>
          <p:cNvSpPr/>
          <p:nvPr/>
        </p:nvSpPr>
        <p:spPr>
          <a:xfrm>
            <a:off x="250020" y="6864825"/>
            <a:ext cx="674370" cy="675640"/>
          </a:xfrm>
          <a:custGeom>
            <a:avLst/>
            <a:gdLst/>
            <a:ahLst/>
            <a:cxnLst/>
            <a:rect l="l" t="t" r="r" b="b"/>
            <a:pathLst>
              <a:path w="674369" h="675640">
                <a:moveTo>
                  <a:pt x="292881" y="0"/>
                </a:moveTo>
                <a:lnTo>
                  <a:pt x="288632" y="64866"/>
                </a:lnTo>
                <a:lnTo>
                  <a:pt x="282613" y="120336"/>
                </a:lnTo>
                <a:lnTo>
                  <a:pt x="273968" y="167519"/>
                </a:lnTo>
                <a:lnTo>
                  <a:pt x="261841" y="207528"/>
                </a:lnTo>
                <a:lnTo>
                  <a:pt x="223720" y="270462"/>
                </a:lnTo>
                <a:lnTo>
                  <a:pt x="195887" y="296664"/>
                </a:lnTo>
                <a:lnTo>
                  <a:pt x="160356" y="319721"/>
                </a:lnTo>
                <a:lnTo>
                  <a:pt x="116371" y="340845"/>
                </a:lnTo>
                <a:lnTo>
                  <a:pt x="63171" y="361246"/>
                </a:lnTo>
                <a:lnTo>
                  <a:pt x="0" y="382134"/>
                </a:lnTo>
                <a:lnTo>
                  <a:pt x="71583" y="387004"/>
                </a:lnTo>
                <a:lnTo>
                  <a:pt x="131626" y="394197"/>
                </a:lnTo>
                <a:lnTo>
                  <a:pt x="181682" y="404839"/>
                </a:lnTo>
                <a:lnTo>
                  <a:pt x="223307" y="420058"/>
                </a:lnTo>
                <a:lnTo>
                  <a:pt x="258054" y="440981"/>
                </a:lnTo>
                <a:lnTo>
                  <a:pt x="287447" y="469117"/>
                </a:lnTo>
                <a:lnTo>
                  <a:pt x="312973" y="505782"/>
                </a:lnTo>
                <a:lnTo>
                  <a:pt x="336120" y="551831"/>
                </a:lnTo>
                <a:lnTo>
                  <a:pt x="358375" y="608118"/>
                </a:lnTo>
                <a:lnTo>
                  <a:pt x="381223" y="675497"/>
                </a:lnTo>
                <a:lnTo>
                  <a:pt x="385512" y="609683"/>
                </a:lnTo>
                <a:lnTo>
                  <a:pt x="391664" y="553554"/>
                </a:lnTo>
                <a:lnTo>
                  <a:pt x="400560" y="505959"/>
                </a:lnTo>
                <a:lnTo>
                  <a:pt x="413083" y="465740"/>
                </a:lnTo>
                <a:lnTo>
                  <a:pt x="452501" y="402935"/>
                </a:lnTo>
                <a:lnTo>
                  <a:pt x="516829" y="355644"/>
                </a:lnTo>
                <a:lnTo>
                  <a:pt x="560357" y="334918"/>
                </a:lnTo>
                <a:lnTo>
                  <a:pt x="612521" y="314640"/>
                </a:lnTo>
                <a:lnTo>
                  <a:pt x="674115" y="293687"/>
                </a:lnTo>
                <a:lnTo>
                  <a:pt x="607766" y="289235"/>
                </a:lnTo>
                <a:lnTo>
                  <a:pt x="551296" y="282856"/>
                </a:lnTo>
                <a:lnTo>
                  <a:pt x="503480" y="273667"/>
                </a:lnTo>
                <a:lnTo>
                  <a:pt x="463096" y="260787"/>
                </a:lnTo>
                <a:lnTo>
                  <a:pt x="428918" y="243332"/>
                </a:lnTo>
                <a:lnTo>
                  <a:pt x="376086" y="192148"/>
                </a:lnTo>
                <a:lnTo>
                  <a:pt x="354118" y="156467"/>
                </a:lnTo>
                <a:lnTo>
                  <a:pt x="333657" y="113053"/>
                </a:lnTo>
                <a:lnTo>
                  <a:pt x="313609" y="61149"/>
                </a:lnTo>
                <a:lnTo>
                  <a:pt x="292881" y="0"/>
                </a:lnTo>
                <a:close/>
              </a:path>
            </a:pathLst>
          </a:custGeom>
          <a:solidFill>
            <a:srgbClr val="947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3448727"/>
            <a:ext cx="7570470" cy="7860030"/>
            <a:chOff x="0" y="3448727"/>
            <a:chExt cx="7570470" cy="7860030"/>
          </a:xfrm>
        </p:grpSpPr>
        <p:sp>
          <p:nvSpPr>
            <p:cNvPr id="8" name="object 8"/>
            <p:cNvSpPr/>
            <p:nvPr/>
          </p:nvSpPr>
          <p:spPr>
            <a:xfrm>
              <a:off x="3734534" y="9089811"/>
              <a:ext cx="1689735" cy="2219325"/>
            </a:xfrm>
            <a:custGeom>
              <a:avLst/>
              <a:gdLst/>
              <a:ahLst/>
              <a:cxnLst/>
              <a:rect l="l" t="t" r="r" b="b"/>
              <a:pathLst>
                <a:path w="1689735" h="2219325">
                  <a:moveTo>
                    <a:pt x="648163" y="0"/>
                  </a:moveTo>
                  <a:lnTo>
                    <a:pt x="426128" y="182241"/>
                  </a:lnTo>
                  <a:lnTo>
                    <a:pt x="225731" y="944253"/>
                  </a:lnTo>
                  <a:lnTo>
                    <a:pt x="0" y="2218745"/>
                  </a:lnTo>
                  <a:lnTo>
                    <a:pt x="1262841" y="2218745"/>
                  </a:lnTo>
                  <a:lnTo>
                    <a:pt x="1305792" y="2149906"/>
                  </a:lnTo>
                  <a:lnTo>
                    <a:pt x="1375128" y="2037584"/>
                  </a:lnTo>
                  <a:lnTo>
                    <a:pt x="1442435" y="1927576"/>
                  </a:lnTo>
                  <a:lnTo>
                    <a:pt x="1581861" y="1698065"/>
                  </a:lnTo>
                  <a:lnTo>
                    <a:pt x="1630525" y="1618532"/>
                  </a:lnTo>
                  <a:lnTo>
                    <a:pt x="1654615" y="1573658"/>
                  </a:lnTo>
                  <a:lnTo>
                    <a:pt x="1672515" y="1526324"/>
                  </a:lnTo>
                  <a:lnTo>
                    <a:pt x="1684075" y="1477163"/>
                  </a:lnTo>
                  <a:lnTo>
                    <a:pt x="1689144" y="1426810"/>
                  </a:lnTo>
                  <a:lnTo>
                    <a:pt x="1687570" y="1375900"/>
                  </a:lnTo>
                  <a:lnTo>
                    <a:pt x="1682878" y="1331569"/>
                  </a:lnTo>
                  <a:lnTo>
                    <a:pt x="1677238" y="1287168"/>
                  </a:lnTo>
                  <a:lnTo>
                    <a:pt x="1670603" y="1242730"/>
                  </a:lnTo>
                  <a:lnTo>
                    <a:pt x="1662923" y="1198286"/>
                  </a:lnTo>
                  <a:lnTo>
                    <a:pt x="1654150" y="1153869"/>
                  </a:lnTo>
                  <a:lnTo>
                    <a:pt x="1644236" y="1109511"/>
                  </a:lnTo>
                  <a:lnTo>
                    <a:pt x="1633132" y="1065244"/>
                  </a:lnTo>
                  <a:lnTo>
                    <a:pt x="1620789" y="1021100"/>
                  </a:lnTo>
                  <a:lnTo>
                    <a:pt x="1607158" y="977112"/>
                  </a:lnTo>
                  <a:lnTo>
                    <a:pt x="1592192" y="933312"/>
                  </a:lnTo>
                  <a:lnTo>
                    <a:pt x="1575840" y="889732"/>
                  </a:lnTo>
                  <a:lnTo>
                    <a:pt x="1558056" y="846404"/>
                  </a:lnTo>
                  <a:lnTo>
                    <a:pt x="1538790" y="803360"/>
                  </a:lnTo>
                  <a:lnTo>
                    <a:pt x="1517993" y="760633"/>
                  </a:lnTo>
                  <a:lnTo>
                    <a:pt x="1495617" y="718255"/>
                  </a:lnTo>
                  <a:lnTo>
                    <a:pt x="1471613" y="676258"/>
                  </a:lnTo>
                  <a:lnTo>
                    <a:pt x="1445933" y="634674"/>
                  </a:lnTo>
                  <a:lnTo>
                    <a:pt x="1418528" y="593536"/>
                  </a:lnTo>
                  <a:lnTo>
                    <a:pt x="1389349" y="552875"/>
                  </a:lnTo>
                  <a:lnTo>
                    <a:pt x="1358349" y="512724"/>
                  </a:lnTo>
                  <a:lnTo>
                    <a:pt x="1325477" y="473115"/>
                  </a:lnTo>
                  <a:lnTo>
                    <a:pt x="1290686" y="434081"/>
                  </a:lnTo>
                  <a:lnTo>
                    <a:pt x="1253927" y="395652"/>
                  </a:lnTo>
                  <a:lnTo>
                    <a:pt x="1215151" y="357863"/>
                  </a:lnTo>
                  <a:lnTo>
                    <a:pt x="1174310" y="320744"/>
                  </a:lnTo>
                  <a:lnTo>
                    <a:pt x="1131354" y="284329"/>
                  </a:lnTo>
                  <a:lnTo>
                    <a:pt x="1086237" y="248648"/>
                  </a:lnTo>
                  <a:lnTo>
                    <a:pt x="1038908" y="213736"/>
                  </a:lnTo>
                  <a:lnTo>
                    <a:pt x="989319" y="179622"/>
                  </a:lnTo>
                  <a:lnTo>
                    <a:pt x="648163" y="0"/>
                  </a:lnTo>
                  <a:close/>
                </a:path>
              </a:pathLst>
            </a:custGeom>
            <a:solidFill>
              <a:srgbClr val="FFD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7817" y="9352472"/>
              <a:ext cx="888365" cy="1831339"/>
            </a:xfrm>
            <a:custGeom>
              <a:avLst/>
              <a:gdLst/>
              <a:ahLst/>
              <a:cxnLst/>
              <a:rect l="l" t="t" r="r" b="b"/>
              <a:pathLst>
                <a:path w="888364" h="1831340">
                  <a:moveTo>
                    <a:pt x="192687" y="0"/>
                  </a:moveTo>
                  <a:lnTo>
                    <a:pt x="162375" y="44130"/>
                  </a:lnTo>
                  <a:lnTo>
                    <a:pt x="150949" y="86962"/>
                  </a:lnTo>
                  <a:lnTo>
                    <a:pt x="140291" y="131715"/>
                  </a:lnTo>
                  <a:lnTo>
                    <a:pt x="130379" y="178236"/>
                  </a:lnTo>
                  <a:lnTo>
                    <a:pt x="121191" y="226368"/>
                  </a:lnTo>
                  <a:lnTo>
                    <a:pt x="112704" y="275956"/>
                  </a:lnTo>
                  <a:lnTo>
                    <a:pt x="104896" y="326845"/>
                  </a:lnTo>
                  <a:lnTo>
                    <a:pt x="97745" y="378881"/>
                  </a:lnTo>
                  <a:lnTo>
                    <a:pt x="91230" y="431907"/>
                  </a:lnTo>
                  <a:lnTo>
                    <a:pt x="85327" y="485768"/>
                  </a:lnTo>
                  <a:lnTo>
                    <a:pt x="105096" y="538241"/>
                  </a:lnTo>
                  <a:lnTo>
                    <a:pt x="128236" y="586607"/>
                  </a:lnTo>
                  <a:lnTo>
                    <a:pt x="153876" y="631347"/>
                  </a:lnTo>
                  <a:lnTo>
                    <a:pt x="181145" y="672937"/>
                  </a:lnTo>
                  <a:lnTo>
                    <a:pt x="209171" y="711856"/>
                  </a:lnTo>
                  <a:lnTo>
                    <a:pt x="237082" y="748583"/>
                  </a:lnTo>
                  <a:lnTo>
                    <a:pt x="264007" y="783597"/>
                  </a:lnTo>
                  <a:lnTo>
                    <a:pt x="289075" y="817375"/>
                  </a:lnTo>
                  <a:lnTo>
                    <a:pt x="311415" y="850396"/>
                  </a:lnTo>
                  <a:lnTo>
                    <a:pt x="344423" y="916082"/>
                  </a:lnTo>
                  <a:lnTo>
                    <a:pt x="356060" y="984480"/>
                  </a:lnTo>
                  <a:lnTo>
                    <a:pt x="351685" y="1020893"/>
                  </a:lnTo>
                  <a:lnTo>
                    <a:pt x="337431" y="1061389"/>
                  </a:lnTo>
                  <a:lnTo>
                    <a:pt x="315026" y="1094167"/>
                  </a:lnTo>
                  <a:lnTo>
                    <a:pt x="285223" y="1120975"/>
                  </a:lnTo>
                  <a:lnTo>
                    <a:pt x="248779" y="1143559"/>
                  </a:lnTo>
                  <a:lnTo>
                    <a:pt x="206446" y="1163664"/>
                  </a:lnTo>
                  <a:lnTo>
                    <a:pt x="158982" y="1183037"/>
                  </a:lnTo>
                  <a:lnTo>
                    <a:pt x="107139" y="1203425"/>
                  </a:lnTo>
                  <a:lnTo>
                    <a:pt x="51673" y="1226573"/>
                  </a:lnTo>
                  <a:lnTo>
                    <a:pt x="51460" y="1389825"/>
                  </a:lnTo>
                  <a:lnTo>
                    <a:pt x="52398" y="1494359"/>
                  </a:lnTo>
                  <a:lnTo>
                    <a:pt x="55399" y="1585282"/>
                  </a:lnTo>
                  <a:lnTo>
                    <a:pt x="61369" y="1707700"/>
                  </a:lnTo>
                  <a:lnTo>
                    <a:pt x="47298" y="1739157"/>
                  </a:lnTo>
                  <a:lnTo>
                    <a:pt x="32373" y="1770210"/>
                  </a:lnTo>
                  <a:lnTo>
                    <a:pt x="16603" y="1800844"/>
                  </a:lnTo>
                  <a:lnTo>
                    <a:pt x="0" y="1831047"/>
                  </a:lnTo>
                  <a:lnTo>
                    <a:pt x="624871" y="1749321"/>
                  </a:lnTo>
                  <a:lnTo>
                    <a:pt x="680468" y="1700336"/>
                  </a:lnTo>
                  <a:lnTo>
                    <a:pt x="706961" y="1672298"/>
                  </a:lnTo>
                  <a:lnTo>
                    <a:pt x="732348" y="1641634"/>
                  </a:lnTo>
                  <a:lnTo>
                    <a:pt x="756455" y="1608145"/>
                  </a:lnTo>
                  <a:lnTo>
                    <a:pt x="779105" y="1571635"/>
                  </a:lnTo>
                  <a:lnTo>
                    <a:pt x="800122" y="1531907"/>
                  </a:lnTo>
                  <a:lnTo>
                    <a:pt x="819330" y="1488762"/>
                  </a:lnTo>
                  <a:lnTo>
                    <a:pt x="836554" y="1442005"/>
                  </a:lnTo>
                  <a:lnTo>
                    <a:pt x="851617" y="1391438"/>
                  </a:lnTo>
                  <a:lnTo>
                    <a:pt x="864344" y="1336864"/>
                  </a:lnTo>
                  <a:lnTo>
                    <a:pt x="874559" y="1278084"/>
                  </a:lnTo>
                  <a:lnTo>
                    <a:pt x="882085" y="1214903"/>
                  </a:lnTo>
                  <a:lnTo>
                    <a:pt x="886748" y="1147123"/>
                  </a:lnTo>
                  <a:lnTo>
                    <a:pt x="888370" y="1074546"/>
                  </a:lnTo>
                  <a:lnTo>
                    <a:pt x="886166" y="1001437"/>
                  </a:lnTo>
                  <a:lnTo>
                    <a:pt x="879736" y="932111"/>
                  </a:lnTo>
                  <a:lnTo>
                    <a:pt x="869415" y="866472"/>
                  </a:lnTo>
                  <a:lnTo>
                    <a:pt x="855536" y="804424"/>
                  </a:lnTo>
                  <a:lnTo>
                    <a:pt x="838435" y="745869"/>
                  </a:lnTo>
                  <a:lnTo>
                    <a:pt x="818444" y="690712"/>
                  </a:lnTo>
                  <a:lnTo>
                    <a:pt x="795899" y="638855"/>
                  </a:lnTo>
                  <a:lnTo>
                    <a:pt x="771133" y="590202"/>
                  </a:lnTo>
                  <a:lnTo>
                    <a:pt x="744481" y="544656"/>
                  </a:lnTo>
                  <a:lnTo>
                    <a:pt x="716277" y="502121"/>
                  </a:lnTo>
                  <a:lnTo>
                    <a:pt x="686855" y="462500"/>
                  </a:lnTo>
                  <a:lnTo>
                    <a:pt x="656549" y="425696"/>
                  </a:lnTo>
                  <a:lnTo>
                    <a:pt x="625694" y="391613"/>
                  </a:lnTo>
                  <a:lnTo>
                    <a:pt x="594624" y="360154"/>
                  </a:lnTo>
                  <a:lnTo>
                    <a:pt x="563673" y="331223"/>
                  </a:lnTo>
                  <a:lnTo>
                    <a:pt x="533175" y="304722"/>
                  </a:lnTo>
                  <a:lnTo>
                    <a:pt x="503464" y="280556"/>
                  </a:lnTo>
                  <a:lnTo>
                    <a:pt x="447742" y="238840"/>
                  </a:lnTo>
                  <a:lnTo>
                    <a:pt x="360451" y="179166"/>
                  </a:lnTo>
                  <a:lnTo>
                    <a:pt x="345610" y="168634"/>
                  </a:lnTo>
                  <a:lnTo>
                    <a:pt x="334230" y="159663"/>
                  </a:lnTo>
                  <a:lnTo>
                    <a:pt x="292181" y="178252"/>
                  </a:lnTo>
                  <a:lnTo>
                    <a:pt x="261024" y="184072"/>
                  </a:lnTo>
                  <a:lnTo>
                    <a:pt x="224918" y="165765"/>
                  </a:lnTo>
                  <a:lnTo>
                    <a:pt x="212971" y="121474"/>
                  </a:lnTo>
                  <a:lnTo>
                    <a:pt x="212014" y="94813"/>
                  </a:lnTo>
                  <a:lnTo>
                    <a:pt x="212244" y="67929"/>
                  </a:lnTo>
                  <a:lnTo>
                    <a:pt x="212044" y="42915"/>
                  </a:lnTo>
                  <a:lnTo>
                    <a:pt x="209796" y="21861"/>
                  </a:lnTo>
                  <a:lnTo>
                    <a:pt x="203883" y="6859"/>
                  </a:lnTo>
                  <a:lnTo>
                    <a:pt x="192687" y="0"/>
                  </a:lnTo>
                  <a:close/>
                </a:path>
              </a:pathLst>
            </a:custGeom>
            <a:solidFill>
              <a:srgbClr val="F4C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4809" y="5829772"/>
              <a:ext cx="3406775" cy="5142865"/>
            </a:xfrm>
            <a:custGeom>
              <a:avLst/>
              <a:gdLst/>
              <a:ahLst/>
              <a:cxnLst/>
              <a:rect l="l" t="t" r="r" b="b"/>
              <a:pathLst>
                <a:path w="3406775" h="5142865">
                  <a:moveTo>
                    <a:pt x="81662" y="0"/>
                  </a:moveTo>
                  <a:lnTo>
                    <a:pt x="39177" y="12963"/>
                  </a:lnTo>
                  <a:lnTo>
                    <a:pt x="10834" y="47340"/>
                  </a:lnTo>
                  <a:lnTo>
                    <a:pt x="0" y="5062285"/>
                  </a:lnTo>
                  <a:lnTo>
                    <a:pt x="353" y="5069825"/>
                  </a:lnTo>
                  <a:lnTo>
                    <a:pt x="17284" y="5111009"/>
                  </a:lnTo>
                  <a:lnTo>
                    <a:pt x="54303" y="5135850"/>
                  </a:lnTo>
                  <a:lnTo>
                    <a:pt x="2954339" y="5142796"/>
                  </a:lnTo>
                  <a:lnTo>
                    <a:pt x="2992616" y="5141803"/>
                  </a:lnTo>
                  <a:lnTo>
                    <a:pt x="3030847" y="5139814"/>
                  </a:lnTo>
                  <a:lnTo>
                    <a:pt x="3069012" y="5136832"/>
                  </a:lnTo>
                  <a:lnTo>
                    <a:pt x="3107088" y="5132859"/>
                  </a:lnTo>
                  <a:lnTo>
                    <a:pt x="3325134" y="5104336"/>
                  </a:lnTo>
                  <a:lnTo>
                    <a:pt x="3367547" y="5085555"/>
                  </a:lnTo>
                  <a:lnTo>
                    <a:pt x="3395086" y="5048062"/>
                  </a:lnTo>
                  <a:lnTo>
                    <a:pt x="3406294" y="80814"/>
                  </a:lnTo>
                  <a:lnTo>
                    <a:pt x="3404777" y="65798"/>
                  </a:lnTo>
                  <a:lnTo>
                    <a:pt x="3383834" y="26637"/>
                  </a:lnTo>
                  <a:lnTo>
                    <a:pt x="3344747" y="5505"/>
                  </a:lnTo>
                  <a:lnTo>
                    <a:pt x="81662" y="0"/>
                  </a:lnTo>
                  <a:close/>
                </a:path>
              </a:pathLst>
            </a:custGeom>
            <a:solidFill>
              <a:srgbClr val="7D6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93012" y="6333787"/>
              <a:ext cx="3072130" cy="4138929"/>
            </a:xfrm>
            <a:custGeom>
              <a:avLst/>
              <a:gdLst/>
              <a:ahLst/>
              <a:cxnLst/>
              <a:rect l="l" t="t" r="r" b="b"/>
              <a:pathLst>
                <a:path w="3072129" h="4138929">
                  <a:moveTo>
                    <a:pt x="4429" y="0"/>
                  </a:moveTo>
                  <a:lnTo>
                    <a:pt x="0" y="4134470"/>
                  </a:lnTo>
                  <a:lnTo>
                    <a:pt x="3067414" y="4138596"/>
                  </a:lnTo>
                  <a:lnTo>
                    <a:pt x="3071854" y="4125"/>
                  </a:lnTo>
                  <a:lnTo>
                    <a:pt x="4429" y="0"/>
                  </a:lnTo>
                  <a:close/>
                </a:path>
              </a:pathLst>
            </a:custGeom>
            <a:solidFill>
              <a:srgbClr val="FC9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96507" y="10605148"/>
              <a:ext cx="261620" cy="260985"/>
            </a:xfrm>
            <a:custGeom>
              <a:avLst/>
              <a:gdLst/>
              <a:ahLst/>
              <a:cxnLst/>
              <a:rect l="l" t="t" r="r" b="b"/>
              <a:pathLst>
                <a:path w="261619" h="260984">
                  <a:moveTo>
                    <a:pt x="128945" y="0"/>
                  </a:moveTo>
                  <a:lnTo>
                    <a:pt x="84889" y="8239"/>
                  </a:lnTo>
                  <a:lnTo>
                    <a:pt x="46469" y="30679"/>
                  </a:lnTo>
                  <a:lnTo>
                    <a:pt x="17647" y="65011"/>
                  </a:lnTo>
                  <a:lnTo>
                    <a:pt x="2190" y="106733"/>
                  </a:lnTo>
                  <a:lnTo>
                    <a:pt x="0" y="129120"/>
                  </a:lnTo>
                  <a:lnTo>
                    <a:pt x="2252" y="154702"/>
                  </a:lnTo>
                  <a:lnTo>
                    <a:pt x="21090" y="201710"/>
                  </a:lnTo>
                  <a:lnTo>
                    <a:pt x="54166" y="236455"/>
                  </a:lnTo>
                  <a:lnTo>
                    <a:pt x="94162" y="255969"/>
                  </a:lnTo>
                  <a:lnTo>
                    <a:pt x="138704" y="260900"/>
                  </a:lnTo>
                  <a:lnTo>
                    <a:pt x="160790" y="257610"/>
                  </a:lnTo>
                  <a:lnTo>
                    <a:pt x="201847" y="240007"/>
                  </a:lnTo>
                  <a:lnTo>
                    <a:pt x="234543" y="209592"/>
                  </a:lnTo>
                  <a:lnTo>
                    <a:pt x="255091" y="169925"/>
                  </a:lnTo>
                  <a:lnTo>
                    <a:pt x="261073" y="125683"/>
                  </a:lnTo>
                  <a:lnTo>
                    <a:pt x="258337" y="103520"/>
                  </a:lnTo>
                  <a:lnTo>
                    <a:pt x="241661" y="61914"/>
                  </a:lnTo>
                  <a:lnTo>
                    <a:pt x="212160" y="28604"/>
                  </a:lnTo>
                  <a:lnTo>
                    <a:pt x="172879" y="7030"/>
                  </a:lnTo>
                  <a:lnTo>
                    <a:pt x="128945" y="0"/>
                  </a:lnTo>
                  <a:close/>
                </a:path>
              </a:pathLst>
            </a:custGeom>
            <a:solidFill>
              <a:srgbClr val="0032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97338" y="9260343"/>
              <a:ext cx="1411605" cy="1210945"/>
            </a:xfrm>
            <a:custGeom>
              <a:avLst/>
              <a:gdLst/>
              <a:ahLst/>
              <a:cxnLst/>
              <a:rect l="l" t="t" r="r" b="b"/>
              <a:pathLst>
                <a:path w="1411605" h="1210945">
                  <a:moveTo>
                    <a:pt x="513" y="0"/>
                  </a:moveTo>
                  <a:lnTo>
                    <a:pt x="0" y="547302"/>
                  </a:lnTo>
                  <a:lnTo>
                    <a:pt x="742616" y="1209596"/>
                  </a:lnTo>
                  <a:lnTo>
                    <a:pt x="1411203" y="1210539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FFFFFF">
                <a:alpha val="1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40515" y="9272580"/>
              <a:ext cx="1351280" cy="2036445"/>
            </a:xfrm>
            <a:custGeom>
              <a:avLst/>
              <a:gdLst/>
              <a:ahLst/>
              <a:cxnLst/>
              <a:rect l="l" t="t" r="r" b="b"/>
              <a:pathLst>
                <a:path w="1351279" h="2036445">
                  <a:moveTo>
                    <a:pt x="665668" y="0"/>
                  </a:moveTo>
                  <a:lnTo>
                    <a:pt x="611012" y="6695"/>
                  </a:lnTo>
                  <a:lnTo>
                    <a:pt x="549318" y="34989"/>
                  </a:lnTo>
                  <a:lnTo>
                    <a:pt x="509544" y="66245"/>
                  </a:lnTo>
                  <a:lnTo>
                    <a:pt x="481739" y="107023"/>
                  </a:lnTo>
                  <a:lnTo>
                    <a:pt x="463839" y="153738"/>
                  </a:lnTo>
                  <a:lnTo>
                    <a:pt x="453782" y="202805"/>
                  </a:lnTo>
                  <a:lnTo>
                    <a:pt x="449504" y="250641"/>
                  </a:lnTo>
                  <a:lnTo>
                    <a:pt x="448942" y="293660"/>
                  </a:lnTo>
                  <a:lnTo>
                    <a:pt x="450033" y="328278"/>
                  </a:lnTo>
                  <a:lnTo>
                    <a:pt x="455232" y="388219"/>
                  </a:lnTo>
                  <a:lnTo>
                    <a:pt x="465339" y="443603"/>
                  </a:lnTo>
                  <a:lnTo>
                    <a:pt x="479670" y="494798"/>
                  </a:lnTo>
                  <a:lnTo>
                    <a:pt x="497543" y="542175"/>
                  </a:lnTo>
                  <a:lnTo>
                    <a:pt x="518277" y="586104"/>
                  </a:lnTo>
                  <a:lnTo>
                    <a:pt x="541188" y="626954"/>
                  </a:lnTo>
                  <a:lnTo>
                    <a:pt x="565594" y="665096"/>
                  </a:lnTo>
                  <a:lnTo>
                    <a:pt x="590812" y="700899"/>
                  </a:lnTo>
                  <a:lnTo>
                    <a:pt x="616162" y="734733"/>
                  </a:lnTo>
                  <a:lnTo>
                    <a:pt x="640959" y="766968"/>
                  </a:lnTo>
                  <a:lnTo>
                    <a:pt x="664521" y="797975"/>
                  </a:lnTo>
                  <a:lnTo>
                    <a:pt x="705214" y="857781"/>
                  </a:lnTo>
                  <a:lnTo>
                    <a:pt x="732779" y="917109"/>
                  </a:lnTo>
                  <a:lnTo>
                    <a:pt x="741760" y="978920"/>
                  </a:lnTo>
                  <a:lnTo>
                    <a:pt x="737574" y="1011681"/>
                  </a:lnTo>
                  <a:lnTo>
                    <a:pt x="717974" y="1061272"/>
                  </a:lnTo>
                  <a:lnTo>
                    <a:pt x="686598" y="1093766"/>
                  </a:lnTo>
                  <a:lnTo>
                    <a:pt x="644548" y="1115466"/>
                  </a:lnTo>
                  <a:lnTo>
                    <a:pt x="563870" y="1141563"/>
                  </a:lnTo>
                  <a:lnTo>
                    <a:pt x="532833" y="1151692"/>
                  </a:lnTo>
                  <a:lnTo>
                    <a:pt x="465370" y="1178824"/>
                  </a:lnTo>
                  <a:lnTo>
                    <a:pt x="429220" y="1197401"/>
                  </a:lnTo>
                  <a:lnTo>
                    <a:pt x="391640" y="1220371"/>
                  </a:lnTo>
                  <a:lnTo>
                    <a:pt x="352768" y="1248519"/>
                  </a:lnTo>
                  <a:lnTo>
                    <a:pt x="312743" y="1282635"/>
                  </a:lnTo>
                  <a:lnTo>
                    <a:pt x="271701" y="1323506"/>
                  </a:lnTo>
                  <a:lnTo>
                    <a:pt x="229781" y="1371919"/>
                  </a:lnTo>
                  <a:lnTo>
                    <a:pt x="187105" y="1428693"/>
                  </a:lnTo>
                  <a:lnTo>
                    <a:pt x="156076" y="1492672"/>
                  </a:lnTo>
                  <a:lnTo>
                    <a:pt x="128266" y="1556342"/>
                  </a:lnTo>
                  <a:lnTo>
                    <a:pt x="103501" y="1619540"/>
                  </a:lnTo>
                  <a:lnTo>
                    <a:pt x="81595" y="1682131"/>
                  </a:lnTo>
                  <a:lnTo>
                    <a:pt x="62362" y="1743984"/>
                  </a:lnTo>
                  <a:lnTo>
                    <a:pt x="45616" y="1804964"/>
                  </a:lnTo>
                  <a:lnTo>
                    <a:pt x="31170" y="1864938"/>
                  </a:lnTo>
                  <a:lnTo>
                    <a:pt x="18837" y="1923773"/>
                  </a:lnTo>
                  <a:lnTo>
                    <a:pt x="8431" y="1981335"/>
                  </a:lnTo>
                  <a:lnTo>
                    <a:pt x="0" y="2035975"/>
                  </a:lnTo>
                  <a:lnTo>
                    <a:pt x="1193007" y="2035975"/>
                  </a:lnTo>
                  <a:lnTo>
                    <a:pt x="1208617" y="1990853"/>
                  </a:lnTo>
                  <a:lnTo>
                    <a:pt x="1222123" y="1950178"/>
                  </a:lnTo>
                  <a:lnTo>
                    <a:pt x="1235775" y="1907201"/>
                  </a:lnTo>
                  <a:lnTo>
                    <a:pt x="1249408" y="1861995"/>
                  </a:lnTo>
                  <a:lnTo>
                    <a:pt x="1262857" y="1814632"/>
                  </a:lnTo>
                  <a:lnTo>
                    <a:pt x="1275954" y="1765182"/>
                  </a:lnTo>
                  <a:lnTo>
                    <a:pt x="1288535" y="1713718"/>
                  </a:lnTo>
                  <a:lnTo>
                    <a:pt x="1300432" y="1660311"/>
                  </a:lnTo>
                  <a:lnTo>
                    <a:pt x="1311481" y="1605034"/>
                  </a:lnTo>
                  <a:lnTo>
                    <a:pt x="1321515" y="1547957"/>
                  </a:lnTo>
                  <a:lnTo>
                    <a:pt x="1330368" y="1489153"/>
                  </a:lnTo>
                  <a:lnTo>
                    <a:pt x="1337876" y="1428663"/>
                  </a:lnTo>
                  <a:lnTo>
                    <a:pt x="1343866" y="1366649"/>
                  </a:lnTo>
                  <a:lnTo>
                    <a:pt x="1348180" y="1303093"/>
                  </a:lnTo>
                  <a:lnTo>
                    <a:pt x="1350649" y="1238096"/>
                  </a:lnTo>
                  <a:lnTo>
                    <a:pt x="1351107" y="1171729"/>
                  </a:lnTo>
                  <a:lnTo>
                    <a:pt x="1349388" y="1104066"/>
                  </a:lnTo>
                  <a:lnTo>
                    <a:pt x="1345156" y="1035159"/>
                  </a:lnTo>
                  <a:lnTo>
                    <a:pt x="1337362" y="968300"/>
                  </a:lnTo>
                  <a:lnTo>
                    <a:pt x="1326282" y="903519"/>
                  </a:lnTo>
                  <a:lnTo>
                    <a:pt x="1312193" y="840845"/>
                  </a:lnTo>
                  <a:lnTo>
                    <a:pt x="1295370" y="780306"/>
                  </a:lnTo>
                  <a:lnTo>
                    <a:pt x="1276089" y="721931"/>
                  </a:lnTo>
                  <a:lnTo>
                    <a:pt x="1254625" y="665748"/>
                  </a:lnTo>
                  <a:lnTo>
                    <a:pt x="1231256" y="611788"/>
                  </a:lnTo>
                  <a:lnTo>
                    <a:pt x="1206256" y="560077"/>
                  </a:lnTo>
                  <a:lnTo>
                    <a:pt x="1179902" y="510646"/>
                  </a:lnTo>
                  <a:lnTo>
                    <a:pt x="1152470" y="463523"/>
                  </a:lnTo>
                  <a:lnTo>
                    <a:pt x="1124235" y="418737"/>
                  </a:lnTo>
                  <a:lnTo>
                    <a:pt x="1095473" y="376316"/>
                  </a:lnTo>
                  <a:lnTo>
                    <a:pt x="1066460" y="336289"/>
                  </a:lnTo>
                  <a:lnTo>
                    <a:pt x="1037473" y="298686"/>
                  </a:lnTo>
                  <a:lnTo>
                    <a:pt x="1008786" y="263534"/>
                  </a:lnTo>
                  <a:lnTo>
                    <a:pt x="980677" y="230864"/>
                  </a:lnTo>
                  <a:lnTo>
                    <a:pt x="953420" y="200702"/>
                  </a:lnTo>
                  <a:lnTo>
                    <a:pt x="902568" y="148023"/>
                  </a:lnTo>
                  <a:lnTo>
                    <a:pt x="858439" y="105728"/>
                  </a:lnTo>
                  <a:lnTo>
                    <a:pt x="823238" y="74046"/>
                  </a:lnTo>
                  <a:lnTo>
                    <a:pt x="780040" y="41507"/>
                  </a:lnTo>
                  <a:lnTo>
                    <a:pt x="712550" y="8103"/>
                  </a:lnTo>
                  <a:lnTo>
                    <a:pt x="665668" y="0"/>
                  </a:lnTo>
                  <a:close/>
                </a:path>
              </a:pathLst>
            </a:custGeom>
            <a:solidFill>
              <a:srgbClr val="FFD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25915" y="5014499"/>
              <a:ext cx="3007995" cy="2480310"/>
            </a:xfrm>
            <a:custGeom>
              <a:avLst/>
              <a:gdLst/>
              <a:ahLst/>
              <a:cxnLst/>
              <a:rect l="l" t="t" r="r" b="b"/>
              <a:pathLst>
                <a:path w="3007995" h="2480309">
                  <a:moveTo>
                    <a:pt x="3006280" y="1871027"/>
                  </a:moveTo>
                  <a:lnTo>
                    <a:pt x="695388" y="1041"/>
                  </a:lnTo>
                  <a:lnTo>
                    <a:pt x="0" y="0"/>
                  </a:lnTo>
                  <a:lnTo>
                    <a:pt x="3005747" y="2480043"/>
                  </a:lnTo>
                  <a:lnTo>
                    <a:pt x="3006280" y="1871027"/>
                  </a:lnTo>
                  <a:close/>
                </a:path>
                <a:path w="3007995" h="2480309">
                  <a:moveTo>
                    <a:pt x="3007703" y="505117"/>
                  </a:moveTo>
                  <a:lnTo>
                    <a:pt x="2289619" y="3048"/>
                  </a:lnTo>
                  <a:lnTo>
                    <a:pt x="911885" y="1460"/>
                  </a:lnTo>
                  <a:lnTo>
                    <a:pt x="3006699" y="1659890"/>
                  </a:lnTo>
                  <a:lnTo>
                    <a:pt x="3007703" y="505117"/>
                  </a:lnTo>
                  <a:close/>
                </a:path>
              </a:pathLst>
            </a:custGeom>
            <a:solidFill>
              <a:srgbClr val="FFFFFF">
                <a:alpha val="1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01952" y="3448729"/>
              <a:ext cx="5768975" cy="5482590"/>
            </a:xfrm>
            <a:custGeom>
              <a:avLst/>
              <a:gdLst/>
              <a:ahLst/>
              <a:cxnLst/>
              <a:rect l="l" t="t" r="r" b="b"/>
              <a:pathLst>
                <a:path w="5768975" h="5482590">
                  <a:moveTo>
                    <a:pt x="5768492" y="352348"/>
                  </a:moveTo>
                  <a:lnTo>
                    <a:pt x="5765279" y="304533"/>
                  </a:lnTo>
                  <a:lnTo>
                    <a:pt x="5755906" y="258686"/>
                  </a:lnTo>
                  <a:lnTo>
                    <a:pt x="5740806" y="215201"/>
                  </a:lnTo>
                  <a:lnTo>
                    <a:pt x="5720385" y="174510"/>
                  </a:lnTo>
                  <a:lnTo>
                    <a:pt x="5695073" y="137045"/>
                  </a:lnTo>
                  <a:lnTo>
                    <a:pt x="5665292" y="103200"/>
                  </a:lnTo>
                  <a:lnTo>
                    <a:pt x="5631459" y="73418"/>
                  </a:lnTo>
                  <a:lnTo>
                    <a:pt x="5593981" y="48107"/>
                  </a:lnTo>
                  <a:lnTo>
                    <a:pt x="5553303" y="27698"/>
                  </a:lnTo>
                  <a:lnTo>
                    <a:pt x="5509819" y="12585"/>
                  </a:lnTo>
                  <a:lnTo>
                    <a:pt x="5463959" y="3225"/>
                  </a:lnTo>
                  <a:lnTo>
                    <a:pt x="5416156" y="0"/>
                  </a:lnTo>
                  <a:lnTo>
                    <a:pt x="352348" y="0"/>
                  </a:lnTo>
                  <a:lnTo>
                    <a:pt x="304533" y="3225"/>
                  </a:lnTo>
                  <a:lnTo>
                    <a:pt x="258686" y="12585"/>
                  </a:lnTo>
                  <a:lnTo>
                    <a:pt x="215201" y="27698"/>
                  </a:lnTo>
                  <a:lnTo>
                    <a:pt x="174510" y="48107"/>
                  </a:lnTo>
                  <a:lnTo>
                    <a:pt x="137045" y="73418"/>
                  </a:lnTo>
                  <a:lnTo>
                    <a:pt x="103200" y="103200"/>
                  </a:lnTo>
                  <a:lnTo>
                    <a:pt x="73418" y="137045"/>
                  </a:lnTo>
                  <a:lnTo>
                    <a:pt x="48107" y="174510"/>
                  </a:lnTo>
                  <a:lnTo>
                    <a:pt x="27686" y="215201"/>
                  </a:lnTo>
                  <a:lnTo>
                    <a:pt x="12585" y="258686"/>
                  </a:lnTo>
                  <a:lnTo>
                    <a:pt x="3213" y="304533"/>
                  </a:lnTo>
                  <a:lnTo>
                    <a:pt x="0" y="352348"/>
                  </a:lnTo>
                  <a:lnTo>
                    <a:pt x="0" y="4606607"/>
                  </a:lnTo>
                  <a:lnTo>
                    <a:pt x="3213" y="4654423"/>
                  </a:lnTo>
                  <a:lnTo>
                    <a:pt x="12585" y="4700282"/>
                  </a:lnTo>
                  <a:lnTo>
                    <a:pt x="27686" y="4743755"/>
                  </a:lnTo>
                  <a:lnTo>
                    <a:pt x="48107" y="4784445"/>
                  </a:lnTo>
                  <a:lnTo>
                    <a:pt x="73418" y="4821923"/>
                  </a:lnTo>
                  <a:lnTo>
                    <a:pt x="103200" y="4855756"/>
                  </a:lnTo>
                  <a:lnTo>
                    <a:pt x="137045" y="4885537"/>
                  </a:lnTo>
                  <a:lnTo>
                    <a:pt x="174510" y="4910848"/>
                  </a:lnTo>
                  <a:lnTo>
                    <a:pt x="215201" y="4931270"/>
                  </a:lnTo>
                  <a:lnTo>
                    <a:pt x="258686" y="4946370"/>
                  </a:lnTo>
                  <a:lnTo>
                    <a:pt x="304533" y="4955730"/>
                  </a:lnTo>
                  <a:lnTo>
                    <a:pt x="352348" y="4958956"/>
                  </a:lnTo>
                  <a:lnTo>
                    <a:pt x="1247914" y="4958956"/>
                  </a:lnTo>
                  <a:lnTo>
                    <a:pt x="1251419" y="5482463"/>
                  </a:lnTo>
                  <a:lnTo>
                    <a:pt x="1766506" y="4958956"/>
                  </a:lnTo>
                  <a:lnTo>
                    <a:pt x="5416156" y="4958956"/>
                  </a:lnTo>
                  <a:lnTo>
                    <a:pt x="5463959" y="4955730"/>
                  </a:lnTo>
                  <a:lnTo>
                    <a:pt x="5509819" y="4946370"/>
                  </a:lnTo>
                  <a:lnTo>
                    <a:pt x="5553303" y="4931270"/>
                  </a:lnTo>
                  <a:lnTo>
                    <a:pt x="5593981" y="4910848"/>
                  </a:lnTo>
                  <a:lnTo>
                    <a:pt x="5631459" y="4885537"/>
                  </a:lnTo>
                  <a:lnTo>
                    <a:pt x="5665292" y="4855756"/>
                  </a:lnTo>
                  <a:lnTo>
                    <a:pt x="5695073" y="4821923"/>
                  </a:lnTo>
                  <a:lnTo>
                    <a:pt x="5720385" y="4784445"/>
                  </a:lnTo>
                  <a:lnTo>
                    <a:pt x="5740806" y="4743755"/>
                  </a:lnTo>
                  <a:lnTo>
                    <a:pt x="5755906" y="4700282"/>
                  </a:lnTo>
                  <a:lnTo>
                    <a:pt x="5765279" y="4654423"/>
                  </a:lnTo>
                  <a:lnTo>
                    <a:pt x="5768492" y="4606607"/>
                  </a:lnTo>
                  <a:lnTo>
                    <a:pt x="5768492" y="352348"/>
                  </a:lnTo>
                  <a:close/>
                </a:path>
              </a:pathLst>
            </a:custGeom>
            <a:solidFill>
              <a:srgbClr val="2F2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8544472"/>
              <a:ext cx="1979295" cy="2571750"/>
            </a:xfrm>
            <a:custGeom>
              <a:avLst/>
              <a:gdLst/>
              <a:ahLst/>
              <a:cxnLst/>
              <a:rect l="l" t="t" r="r" b="b"/>
              <a:pathLst>
                <a:path w="1979295" h="2571750">
                  <a:moveTo>
                    <a:pt x="1673893" y="0"/>
                  </a:moveTo>
                  <a:lnTo>
                    <a:pt x="1637355" y="11491"/>
                  </a:lnTo>
                  <a:lnTo>
                    <a:pt x="1603211" y="42070"/>
                  </a:lnTo>
                  <a:lnTo>
                    <a:pt x="1578322" y="72024"/>
                  </a:lnTo>
                  <a:lnTo>
                    <a:pt x="1549312" y="108906"/>
                  </a:lnTo>
                  <a:lnTo>
                    <a:pt x="1532614" y="129751"/>
                  </a:lnTo>
                  <a:lnTo>
                    <a:pt x="1493533" y="175860"/>
                  </a:lnTo>
                  <a:lnTo>
                    <a:pt x="1445145" y="227343"/>
                  </a:lnTo>
                  <a:lnTo>
                    <a:pt x="1416813" y="254905"/>
                  </a:lnTo>
                  <a:lnTo>
                    <a:pt x="1385376" y="283578"/>
                  </a:lnTo>
                  <a:lnTo>
                    <a:pt x="1350576" y="313283"/>
                  </a:lnTo>
                  <a:lnTo>
                    <a:pt x="1312152" y="343942"/>
                  </a:lnTo>
                  <a:lnTo>
                    <a:pt x="1269846" y="375479"/>
                  </a:lnTo>
                  <a:lnTo>
                    <a:pt x="1223399" y="407815"/>
                  </a:lnTo>
                  <a:lnTo>
                    <a:pt x="1172550" y="440873"/>
                  </a:lnTo>
                  <a:lnTo>
                    <a:pt x="1117042" y="474574"/>
                  </a:lnTo>
                  <a:lnTo>
                    <a:pt x="1056614" y="508841"/>
                  </a:lnTo>
                  <a:lnTo>
                    <a:pt x="991007" y="543597"/>
                  </a:lnTo>
                  <a:lnTo>
                    <a:pt x="919962" y="578763"/>
                  </a:lnTo>
                  <a:lnTo>
                    <a:pt x="843220" y="614261"/>
                  </a:lnTo>
                  <a:lnTo>
                    <a:pt x="760522" y="650015"/>
                  </a:lnTo>
                  <a:lnTo>
                    <a:pt x="671607" y="685947"/>
                  </a:lnTo>
                  <a:lnTo>
                    <a:pt x="612575" y="707041"/>
                  </a:lnTo>
                  <a:lnTo>
                    <a:pt x="558445" y="730110"/>
                  </a:lnTo>
                  <a:lnTo>
                    <a:pt x="508883" y="755054"/>
                  </a:lnTo>
                  <a:lnTo>
                    <a:pt x="463550" y="781771"/>
                  </a:lnTo>
                  <a:lnTo>
                    <a:pt x="422111" y="810160"/>
                  </a:lnTo>
                  <a:lnTo>
                    <a:pt x="384230" y="840120"/>
                  </a:lnTo>
                  <a:lnTo>
                    <a:pt x="349570" y="871550"/>
                  </a:lnTo>
                  <a:lnTo>
                    <a:pt x="317795" y="904350"/>
                  </a:lnTo>
                  <a:lnTo>
                    <a:pt x="288568" y="938417"/>
                  </a:lnTo>
                  <a:lnTo>
                    <a:pt x="261552" y="973651"/>
                  </a:lnTo>
                  <a:lnTo>
                    <a:pt x="236412" y="1009951"/>
                  </a:lnTo>
                  <a:lnTo>
                    <a:pt x="212811" y="1047215"/>
                  </a:lnTo>
                  <a:lnTo>
                    <a:pt x="190413" y="1085343"/>
                  </a:lnTo>
                  <a:lnTo>
                    <a:pt x="168881" y="1124234"/>
                  </a:lnTo>
                  <a:lnTo>
                    <a:pt x="147878" y="1163787"/>
                  </a:lnTo>
                  <a:lnTo>
                    <a:pt x="127069" y="1203899"/>
                  </a:lnTo>
                  <a:lnTo>
                    <a:pt x="111192" y="1233601"/>
                  </a:lnTo>
                  <a:lnTo>
                    <a:pt x="92349" y="1267255"/>
                  </a:lnTo>
                  <a:lnTo>
                    <a:pt x="70919" y="1304491"/>
                  </a:lnTo>
                  <a:lnTo>
                    <a:pt x="47280" y="1344935"/>
                  </a:lnTo>
                  <a:lnTo>
                    <a:pt x="0" y="1425269"/>
                  </a:lnTo>
                  <a:lnTo>
                    <a:pt x="0" y="2340721"/>
                  </a:lnTo>
                  <a:lnTo>
                    <a:pt x="517643" y="2569586"/>
                  </a:lnTo>
                  <a:lnTo>
                    <a:pt x="577747" y="2571137"/>
                  </a:lnTo>
                  <a:lnTo>
                    <a:pt x="632447" y="2568512"/>
                  </a:lnTo>
                  <a:lnTo>
                    <a:pt x="682240" y="2562018"/>
                  </a:lnTo>
                  <a:lnTo>
                    <a:pt x="727624" y="2551964"/>
                  </a:lnTo>
                  <a:lnTo>
                    <a:pt x="769095" y="2538658"/>
                  </a:lnTo>
                  <a:lnTo>
                    <a:pt x="807152" y="2522407"/>
                  </a:lnTo>
                  <a:lnTo>
                    <a:pt x="842291" y="2503520"/>
                  </a:lnTo>
                  <a:lnTo>
                    <a:pt x="875009" y="2482305"/>
                  </a:lnTo>
                  <a:lnTo>
                    <a:pt x="905804" y="2459070"/>
                  </a:lnTo>
                  <a:lnTo>
                    <a:pt x="935174" y="2434124"/>
                  </a:lnTo>
                  <a:lnTo>
                    <a:pt x="963615" y="2407774"/>
                  </a:lnTo>
                  <a:lnTo>
                    <a:pt x="991624" y="2380329"/>
                  </a:lnTo>
                  <a:lnTo>
                    <a:pt x="1048338" y="2323385"/>
                  </a:lnTo>
                  <a:lnTo>
                    <a:pt x="1078037" y="2294502"/>
                  </a:lnTo>
                  <a:lnTo>
                    <a:pt x="1109293" y="2265757"/>
                  </a:lnTo>
                  <a:lnTo>
                    <a:pt x="1142605" y="2237457"/>
                  </a:lnTo>
                  <a:lnTo>
                    <a:pt x="1178468" y="2209910"/>
                  </a:lnTo>
                  <a:lnTo>
                    <a:pt x="1217381" y="2183425"/>
                  </a:lnTo>
                  <a:lnTo>
                    <a:pt x="1259841" y="2158310"/>
                  </a:lnTo>
                  <a:lnTo>
                    <a:pt x="1313121" y="2133054"/>
                  </a:lnTo>
                  <a:lnTo>
                    <a:pt x="1365966" y="2115284"/>
                  </a:lnTo>
                  <a:lnTo>
                    <a:pt x="1418121" y="2104108"/>
                  </a:lnTo>
                  <a:lnTo>
                    <a:pt x="1469328" y="2098636"/>
                  </a:lnTo>
                  <a:lnTo>
                    <a:pt x="1519332" y="2097973"/>
                  </a:lnTo>
                  <a:lnTo>
                    <a:pt x="1959132" y="2097973"/>
                  </a:lnTo>
                  <a:lnTo>
                    <a:pt x="1968530" y="2076968"/>
                  </a:lnTo>
                  <a:lnTo>
                    <a:pt x="1976904" y="2042190"/>
                  </a:lnTo>
                  <a:lnTo>
                    <a:pt x="1979168" y="2006098"/>
                  </a:lnTo>
                  <a:lnTo>
                    <a:pt x="1975589" y="1969192"/>
                  </a:lnTo>
                  <a:lnTo>
                    <a:pt x="1966436" y="1931968"/>
                  </a:lnTo>
                  <a:lnTo>
                    <a:pt x="1951973" y="1894926"/>
                  </a:lnTo>
                  <a:lnTo>
                    <a:pt x="1932470" y="1858563"/>
                  </a:lnTo>
                  <a:lnTo>
                    <a:pt x="1908192" y="1823376"/>
                  </a:lnTo>
                  <a:lnTo>
                    <a:pt x="1879407" y="1789865"/>
                  </a:lnTo>
                  <a:lnTo>
                    <a:pt x="1846382" y="1758527"/>
                  </a:lnTo>
                  <a:lnTo>
                    <a:pt x="1809384" y="1729860"/>
                  </a:lnTo>
                  <a:lnTo>
                    <a:pt x="1768680" y="1704362"/>
                  </a:lnTo>
                  <a:lnTo>
                    <a:pt x="1724537" y="1682531"/>
                  </a:lnTo>
                  <a:lnTo>
                    <a:pt x="1677222" y="1664866"/>
                  </a:lnTo>
                  <a:lnTo>
                    <a:pt x="1627003" y="1651863"/>
                  </a:lnTo>
                  <a:lnTo>
                    <a:pt x="1579863" y="1644870"/>
                  </a:lnTo>
                  <a:lnTo>
                    <a:pt x="1365628" y="1644870"/>
                  </a:lnTo>
                  <a:lnTo>
                    <a:pt x="1391617" y="1619530"/>
                  </a:lnTo>
                  <a:lnTo>
                    <a:pt x="1419658" y="1586883"/>
                  </a:lnTo>
                  <a:lnTo>
                    <a:pt x="1446685" y="1547245"/>
                  </a:lnTo>
                  <a:lnTo>
                    <a:pt x="1469632" y="1500934"/>
                  </a:lnTo>
                  <a:lnTo>
                    <a:pt x="1485435" y="1448266"/>
                  </a:lnTo>
                  <a:lnTo>
                    <a:pt x="1491027" y="1389559"/>
                  </a:lnTo>
                  <a:lnTo>
                    <a:pt x="1483573" y="1347189"/>
                  </a:lnTo>
                  <a:lnTo>
                    <a:pt x="1463595" y="1303759"/>
                  </a:lnTo>
                  <a:lnTo>
                    <a:pt x="1433597" y="1260171"/>
                  </a:lnTo>
                  <a:lnTo>
                    <a:pt x="1396083" y="1217325"/>
                  </a:lnTo>
                  <a:lnTo>
                    <a:pt x="1353556" y="1176127"/>
                  </a:lnTo>
                  <a:lnTo>
                    <a:pt x="1308519" y="1137476"/>
                  </a:lnTo>
                  <a:lnTo>
                    <a:pt x="1263475" y="1102276"/>
                  </a:lnTo>
                  <a:lnTo>
                    <a:pt x="1220929" y="1071430"/>
                  </a:lnTo>
                  <a:lnTo>
                    <a:pt x="1183383" y="1045839"/>
                  </a:lnTo>
                  <a:lnTo>
                    <a:pt x="1133306" y="1014033"/>
                  </a:lnTo>
                  <a:lnTo>
                    <a:pt x="1125782" y="1009623"/>
                  </a:lnTo>
                  <a:lnTo>
                    <a:pt x="1387114" y="867512"/>
                  </a:lnTo>
                  <a:lnTo>
                    <a:pt x="1436774" y="838565"/>
                  </a:lnTo>
                  <a:lnTo>
                    <a:pt x="1483720" y="807391"/>
                  </a:lnTo>
                  <a:lnTo>
                    <a:pt x="1527925" y="774228"/>
                  </a:lnTo>
                  <a:lnTo>
                    <a:pt x="1569358" y="739313"/>
                  </a:lnTo>
                  <a:lnTo>
                    <a:pt x="1607990" y="702886"/>
                  </a:lnTo>
                  <a:lnTo>
                    <a:pt x="1643791" y="665183"/>
                  </a:lnTo>
                  <a:lnTo>
                    <a:pt x="1676731" y="626443"/>
                  </a:lnTo>
                  <a:lnTo>
                    <a:pt x="1706782" y="586903"/>
                  </a:lnTo>
                  <a:lnTo>
                    <a:pt x="1733913" y="546802"/>
                  </a:lnTo>
                  <a:lnTo>
                    <a:pt x="1758095" y="506377"/>
                  </a:lnTo>
                  <a:lnTo>
                    <a:pt x="1779299" y="465867"/>
                  </a:lnTo>
                  <a:lnTo>
                    <a:pt x="1797495" y="425508"/>
                  </a:lnTo>
                  <a:lnTo>
                    <a:pt x="1812652" y="385540"/>
                  </a:lnTo>
                  <a:lnTo>
                    <a:pt x="1824743" y="346199"/>
                  </a:lnTo>
                  <a:lnTo>
                    <a:pt x="1833737" y="307725"/>
                  </a:lnTo>
                  <a:lnTo>
                    <a:pt x="1842316" y="234325"/>
                  </a:lnTo>
                  <a:lnTo>
                    <a:pt x="1841842" y="199875"/>
                  </a:lnTo>
                  <a:lnTo>
                    <a:pt x="1831219" y="136667"/>
                  </a:lnTo>
                  <a:lnTo>
                    <a:pt x="1807500" y="82632"/>
                  </a:lnTo>
                  <a:lnTo>
                    <a:pt x="1770448" y="39673"/>
                  </a:lnTo>
                  <a:lnTo>
                    <a:pt x="1719827" y="9695"/>
                  </a:lnTo>
                  <a:lnTo>
                    <a:pt x="1687815" y="774"/>
                  </a:lnTo>
                  <a:lnTo>
                    <a:pt x="1673893" y="0"/>
                  </a:lnTo>
                  <a:close/>
                </a:path>
                <a:path w="1979295" h="2571750">
                  <a:moveTo>
                    <a:pt x="1959132" y="2097973"/>
                  </a:moveTo>
                  <a:lnTo>
                    <a:pt x="1519332" y="2097973"/>
                  </a:lnTo>
                  <a:lnTo>
                    <a:pt x="1567878" y="2101230"/>
                  </a:lnTo>
                  <a:lnTo>
                    <a:pt x="1614708" y="2107513"/>
                  </a:lnTo>
                  <a:lnTo>
                    <a:pt x="1659568" y="2115931"/>
                  </a:lnTo>
                  <a:lnTo>
                    <a:pt x="1702201" y="2125592"/>
                  </a:lnTo>
                  <a:lnTo>
                    <a:pt x="1779763" y="2145075"/>
                  </a:lnTo>
                  <a:lnTo>
                    <a:pt x="1814179" y="2153114"/>
                  </a:lnTo>
                  <a:lnTo>
                    <a:pt x="1845346" y="2158827"/>
                  </a:lnTo>
                  <a:lnTo>
                    <a:pt x="1873005" y="2161323"/>
                  </a:lnTo>
                  <a:lnTo>
                    <a:pt x="1896903" y="2159711"/>
                  </a:lnTo>
                  <a:lnTo>
                    <a:pt x="1916781" y="2153099"/>
                  </a:lnTo>
                  <a:lnTo>
                    <a:pt x="1932386" y="2140593"/>
                  </a:lnTo>
                  <a:lnTo>
                    <a:pt x="1953780" y="2109935"/>
                  </a:lnTo>
                  <a:lnTo>
                    <a:pt x="1959132" y="2097973"/>
                  </a:lnTo>
                  <a:close/>
                </a:path>
                <a:path w="1979295" h="2571750">
                  <a:moveTo>
                    <a:pt x="1469867" y="1639679"/>
                  </a:moveTo>
                  <a:lnTo>
                    <a:pt x="1417700" y="1641083"/>
                  </a:lnTo>
                  <a:lnTo>
                    <a:pt x="1365628" y="1644870"/>
                  </a:lnTo>
                  <a:lnTo>
                    <a:pt x="1579863" y="1644870"/>
                  </a:lnTo>
                  <a:lnTo>
                    <a:pt x="1574145" y="1644022"/>
                  </a:lnTo>
                  <a:lnTo>
                    <a:pt x="1522044" y="1640659"/>
                  </a:lnTo>
                  <a:lnTo>
                    <a:pt x="1469867" y="1639679"/>
                  </a:lnTo>
                  <a:close/>
                </a:path>
              </a:pathLst>
            </a:custGeom>
            <a:solidFill>
              <a:srgbClr val="FFD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2942" y="9553803"/>
              <a:ext cx="522605" cy="697230"/>
            </a:xfrm>
            <a:custGeom>
              <a:avLst/>
              <a:gdLst/>
              <a:ahLst/>
              <a:cxnLst/>
              <a:rect l="l" t="t" r="r" b="b"/>
              <a:pathLst>
                <a:path w="522605" h="697229">
                  <a:moveTo>
                    <a:pt x="281969" y="0"/>
                  </a:moveTo>
                  <a:lnTo>
                    <a:pt x="173173" y="43962"/>
                  </a:lnTo>
                  <a:lnTo>
                    <a:pt x="110099" y="85553"/>
                  </a:lnTo>
                  <a:lnTo>
                    <a:pt x="68619" y="149018"/>
                  </a:lnTo>
                  <a:lnTo>
                    <a:pt x="24605" y="258599"/>
                  </a:lnTo>
                  <a:lnTo>
                    <a:pt x="9583" y="304272"/>
                  </a:lnTo>
                  <a:lnTo>
                    <a:pt x="6229" y="319969"/>
                  </a:lnTo>
                  <a:lnTo>
                    <a:pt x="6522" y="322147"/>
                  </a:lnTo>
                  <a:lnTo>
                    <a:pt x="4826" y="324042"/>
                  </a:lnTo>
                  <a:lnTo>
                    <a:pt x="4281" y="326325"/>
                  </a:lnTo>
                  <a:lnTo>
                    <a:pt x="0" y="367394"/>
                  </a:lnTo>
                  <a:lnTo>
                    <a:pt x="930" y="408518"/>
                  </a:lnTo>
                  <a:lnTo>
                    <a:pt x="7029" y="449199"/>
                  </a:lnTo>
                  <a:lnTo>
                    <a:pt x="18249" y="488937"/>
                  </a:lnTo>
                  <a:lnTo>
                    <a:pt x="34414" y="526941"/>
                  </a:lnTo>
                  <a:lnTo>
                    <a:pt x="55162" y="562460"/>
                  </a:lnTo>
                  <a:lnTo>
                    <a:pt x="80217" y="595083"/>
                  </a:lnTo>
                  <a:lnTo>
                    <a:pt x="109304" y="624399"/>
                  </a:lnTo>
                  <a:lnTo>
                    <a:pt x="153209" y="654789"/>
                  </a:lnTo>
                  <a:lnTo>
                    <a:pt x="200527" y="676726"/>
                  </a:lnTo>
                  <a:lnTo>
                    <a:pt x="250004" y="690663"/>
                  </a:lnTo>
                  <a:lnTo>
                    <a:pt x="300392" y="697051"/>
                  </a:lnTo>
                  <a:lnTo>
                    <a:pt x="350438" y="696343"/>
                  </a:lnTo>
                  <a:lnTo>
                    <a:pt x="398891" y="688991"/>
                  </a:lnTo>
                  <a:lnTo>
                    <a:pt x="444500" y="675447"/>
                  </a:lnTo>
                  <a:lnTo>
                    <a:pt x="486014" y="656164"/>
                  </a:lnTo>
                  <a:lnTo>
                    <a:pt x="522182" y="631593"/>
                  </a:lnTo>
                  <a:lnTo>
                    <a:pt x="481784" y="638449"/>
                  </a:lnTo>
                  <a:lnTo>
                    <a:pt x="439020" y="644315"/>
                  </a:lnTo>
                  <a:lnTo>
                    <a:pt x="394360" y="647657"/>
                  </a:lnTo>
                  <a:lnTo>
                    <a:pt x="348272" y="646941"/>
                  </a:lnTo>
                  <a:lnTo>
                    <a:pt x="301227" y="640632"/>
                  </a:lnTo>
                  <a:lnTo>
                    <a:pt x="253693" y="627196"/>
                  </a:lnTo>
                  <a:lnTo>
                    <a:pt x="206141" y="605100"/>
                  </a:lnTo>
                  <a:lnTo>
                    <a:pt x="159041" y="572809"/>
                  </a:lnTo>
                  <a:lnTo>
                    <a:pt x="120105" y="531958"/>
                  </a:lnTo>
                  <a:lnTo>
                    <a:pt x="91912" y="483074"/>
                  </a:lnTo>
                  <a:lnTo>
                    <a:pt x="106855" y="463422"/>
                  </a:lnTo>
                  <a:lnTo>
                    <a:pt x="134021" y="435667"/>
                  </a:lnTo>
                  <a:lnTo>
                    <a:pt x="173188" y="407167"/>
                  </a:lnTo>
                  <a:lnTo>
                    <a:pt x="224135" y="385276"/>
                  </a:lnTo>
                  <a:lnTo>
                    <a:pt x="286639" y="377349"/>
                  </a:lnTo>
                  <a:lnTo>
                    <a:pt x="352480" y="390378"/>
                  </a:lnTo>
                  <a:lnTo>
                    <a:pt x="412136" y="417213"/>
                  </a:lnTo>
                  <a:lnTo>
                    <a:pt x="455409" y="443697"/>
                  </a:lnTo>
                  <a:lnTo>
                    <a:pt x="472099" y="455671"/>
                  </a:lnTo>
                  <a:lnTo>
                    <a:pt x="426965" y="387477"/>
                  </a:lnTo>
                  <a:lnTo>
                    <a:pt x="392993" y="350760"/>
                  </a:lnTo>
                  <a:lnTo>
                    <a:pt x="353149" y="332931"/>
                  </a:lnTo>
                  <a:lnTo>
                    <a:pt x="290398" y="321403"/>
                  </a:lnTo>
                  <a:lnTo>
                    <a:pt x="260451" y="318805"/>
                  </a:lnTo>
                  <a:lnTo>
                    <a:pt x="230511" y="319788"/>
                  </a:lnTo>
                  <a:lnTo>
                    <a:pt x="171951" y="332387"/>
                  </a:lnTo>
                  <a:lnTo>
                    <a:pt x="118034" y="358485"/>
                  </a:lnTo>
                  <a:lnTo>
                    <a:pt x="71829" y="396605"/>
                  </a:lnTo>
                  <a:lnTo>
                    <a:pt x="71396" y="383303"/>
                  </a:lnTo>
                  <a:lnTo>
                    <a:pt x="73734" y="343486"/>
                  </a:lnTo>
                  <a:lnTo>
                    <a:pt x="87062" y="286569"/>
                  </a:lnTo>
                  <a:lnTo>
                    <a:pt x="109123" y="235708"/>
                  </a:lnTo>
                  <a:lnTo>
                    <a:pt x="137885" y="190731"/>
                  </a:lnTo>
                  <a:lnTo>
                    <a:pt x="171314" y="151469"/>
                  </a:lnTo>
                  <a:lnTo>
                    <a:pt x="207377" y="117751"/>
                  </a:lnTo>
                  <a:lnTo>
                    <a:pt x="244042" y="89406"/>
                  </a:lnTo>
                  <a:lnTo>
                    <a:pt x="279274" y="66265"/>
                  </a:lnTo>
                  <a:lnTo>
                    <a:pt x="337308" y="34909"/>
                  </a:lnTo>
                  <a:lnTo>
                    <a:pt x="281969" y="0"/>
                  </a:lnTo>
                  <a:close/>
                </a:path>
              </a:pathLst>
            </a:custGeom>
            <a:solidFill>
              <a:srgbClr val="F4C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10478785"/>
              <a:ext cx="537845" cy="829944"/>
            </a:xfrm>
            <a:custGeom>
              <a:avLst/>
              <a:gdLst/>
              <a:ahLst/>
              <a:cxnLst/>
              <a:rect l="l" t="t" r="r" b="b"/>
              <a:pathLst>
                <a:path w="537845" h="829945">
                  <a:moveTo>
                    <a:pt x="0" y="0"/>
                  </a:moveTo>
                  <a:lnTo>
                    <a:pt x="0" y="829770"/>
                  </a:lnTo>
                  <a:lnTo>
                    <a:pt x="375068" y="829770"/>
                  </a:lnTo>
                  <a:lnTo>
                    <a:pt x="382931" y="812816"/>
                  </a:lnTo>
                  <a:lnTo>
                    <a:pt x="408459" y="764945"/>
                  </a:lnTo>
                  <a:lnTo>
                    <a:pt x="436627" y="719717"/>
                  </a:lnTo>
                  <a:lnTo>
                    <a:pt x="467520" y="678127"/>
                  </a:lnTo>
                  <a:lnTo>
                    <a:pt x="501218" y="641168"/>
                  </a:lnTo>
                  <a:lnTo>
                    <a:pt x="537804" y="609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1081863"/>
              <a:ext cx="332740" cy="226695"/>
            </a:xfrm>
            <a:custGeom>
              <a:avLst/>
              <a:gdLst/>
              <a:ahLst/>
              <a:cxnLst/>
              <a:rect l="l" t="t" r="r" b="b"/>
              <a:pathLst>
                <a:path w="332740" h="226695">
                  <a:moveTo>
                    <a:pt x="0" y="0"/>
                  </a:moveTo>
                  <a:lnTo>
                    <a:pt x="0" y="226692"/>
                  </a:lnTo>
                  <a:lnTo>
                    <a:pt x="332512" y="226692"/>
                  </a:lnTo>
                  <a:lnTo>
                    <a:pt x="132525" y="109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4F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1145283"/>
              <a:ext cx="317500" cy="163830"/>
            </a:xfrm>
            <a:custGeom>
              <a:avLst/>
              <a:gdLst/>
              <a:ahLst/>
              <a:cxnLst/>
              <a:rect l="l" t="t" r="r" b="b"/>
              <a:pathLst>
                <a:path w="317500" h="163829">
                  <a:moveTo>
                    <a:pt x="0" y="0"/>
                  </a:moveTo>
                  <a:lnTo>
                    <a:pt x="0" y="163272"/>
                  </a:lnTo>
                  <a:lnTo>
                    <a:pt x="317355" y="163272"/>
                  </a:lnTo>
                  <a:lnTo>
                    <a:pt x="95561" y="6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12442" y="9215761"/>
              <a:ext cx="2327275" cy="807085"/>
            </a:xfrm>
            <a:custGeom>
              <a:avLst/>
              <a:gdLst/>
              <a:ahLst/>
              <a:cxnLst/>
              <a:rect l="l" t="t" r="r" b="b"/>
              <a:pathLst>
                <a:path w="2327275" h="807084">
                  <a:moveTo>
                    <a:pt x="1958581" y="616381"/>
                  </a:moveTo>
                  <a:lnTo>
                    <a:pt x="1951431" y="572084"/>
                  </a:lnTo>
                  <a:lnTo>
                    <a:pt x="1931530" y="533590"/>
                  </a:lnTo>
                  <a:lnTo>
                    <a:pt x="1901190" y="503250"/>
                  </a:lnTo>
                  <a:lnTo>
                    <a:pt x="1862709" y="483349"/>
                  </a:lnTo>
                  <a:lnTo>
                    <a:pt x="1818398" y="476199"/>
                  </a:lnTo>
                  <a:lnTo>
                    <a:pt x="140182" y="476199"/>
                  </a:lnTo>
                  <a:lnTo>
                    <a:pt x="95872" y="483349"/>
                  </a:lnTo>
                  <a:lnTo>
                    <a:pt x="57391" y="503250"/>
                  </a:lnTo>
                  <a:lnTo>
                    <a:pt x="27051" y="533590"/>
                  </a:lnTo>
                  <a:lnTo>
                    <a:pt x="7150" y="572084"/>
                  </a:lnTo>
                  <a:lnTo>
                    <a:pt x="0" y="616381"/>
                  </a:lnTo>
                  <a:lnTo>
                    <a:pt x="0" y="666292"/>
                  </a:lnTo>
                  <a:lnTo>
                    <a:pt x="7150" y="710603"/>
                  </a:lnTo>
                  <a:lnTo>
                    <a:pt x="27051" y="749084"/>
                  </a:lnTo>
                  <a:lnTo>
                    <a:pt x="57391" y="779424"/>
                  </a:lnTo>
                  <a:lnTo>
                    <a:pt x="95872" y="799325"/>
                  </a:lnTo>
                  <a:lnTo>
                    <a:pt x="140182" y="806475"/>
                  </a:lnTo>
                  <a:lnTo>
                    <a:pt x="1818398" y="806475"/>
                  </a:lnTo>
                  <a:lnTo>
                    <a:pt x="1862709" y="799325"/>
                  </a:lnTo>
                  <a:lnTo>
                    <a:pt x="1901190" y="779424"/>
                  </a:lnTo>
                  <a:lnTo>
                    <a:pt x="1931530" y="749084"/>
                  </a:lnTo>
                  <a:lnTo>
                    <a:pt x="1951431" y="710603"/>
                  </a:lnTo>
                  <a:lnTo>
                    <a:pt x="1958581" y="666292"/>
                  </a:lnTo>
                  <a:lnTo>
                    <a:pt x="1958581" y="616381"/>
                  </a:lnTo>
                  <a:close/>
                </a:path>
                <a:path w="2327275" h="807084">
                  <a:moveTo>
                    <a:pt x="2327249" y="140182"/>
                  </a:moveTo>
                  <a:lnTo>
                    <a:pt x="2320112" y="95872"/>
                  </a:lnTo>
                  <a:lnTo>
                    <a:pt x="2300211" y="57391"/>
                  </a:lnTo>
                  <a:lnTo>
                    <a:pt x="2269858" y="27051"/>
                  </a:lnTo>
                  <a:lnTo>
                    <a:pt x="2231377" y="7150"/>
                  </a:lnTo>
                  <a:lnTo>
                    <a:pt x="2187067" y="0"/>
                  </a:lnTo>
                  <a:lnTo>
                    <a:pt x="508863" y="0"/>
                  </a:lnTo>
                  <a:lnTo>
                    <a:pt x="464553" y="7150"/>
                  </a:lnTo>
                  <a:lnTo>
                    <a:pt x="426072" y="27051"/>
                  </a:lnTo>
                  <a:lnTo>
                    <a:pt x="395719" y="57391"/>
                  </a:lnTo>
                  <a:lnTo>
                    <a:pt x="375818" y="95872"/>
                  </a:lnTo>
                  <a:lnTo>
                    <a:pt x="368681" y="140182"/>
                  </a:lnTo>
                  <a:lnTo>
                    <a:pt x="368681" y="190093"/>
                  </a:lnTo>
                  <a:lnTo>
                    <a:pt x="375818" y="234403"/>
                  </a:lnTo>
                  <a:lnTo>
                    <a:pt x="395719" y="272884"/>
                  </a:lnTo>
                  <a:lnTo>
                    <a:pt x="426072" y="303225"/>
                  </a:lnTo>
                  <a:lnTo>
                    <a:pt x="464553" y="323126"/>
                  </a:lnTo>
                  <a:lnTo>
                    <a:pt x="508863" y="330276"/>
                  </a:lnTo>
                  <a:lnTo>
                    <a:pt x="2187067" y="330276"/>
                  </a:lnTo>
                  <a:lnTo>
                    <a:pt x="2231377" y="323126"/>
                  </a:lnTo>
                  <a:lnTo>
                    <a:pt x="2269858" y="303225"/>
                  </a:lnTo>
                  <a:lnTo>
                    <a:pt x="2300211" y="272884"/>
                  </a:lnTo>
                  <a:lnTo>
                    <a:pt x="2320112" y="234403"/>
                  </a:lnTo>
                  <a:lnTo>
                    <a:pt x="2327249" y="190093"/>
                  </a:lnTo>
                  <a:lnTo>
                    <a:pt x="2327249" y="140182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8104470" y="6397711"/>
            <a:ext cx="4450715" cy="4911090"/>
          </a:xfrm>
          <a:custGeom>
            <a:avLst/>
            <a:gdLst/>
            <a:ahLst/>
            <a:cxnLst/>
            <a:rect l="l" t="t" r="r" b="b"/>
            <a:pathLst>
              <a:path w="4450715" h="4911090">
                <a:moveTo>
                  <a:pt x="3813590" y="0"/>
                </a:moveTo>
                <a:lnTo>
                  <a:pt x="636525" y="0"/>
                </a:lnTo>
                <a:lnTo>
                  <a:pt x="589019" y="1745"/>
                </a:lnTo>
                <a:lnTo>
                  <a:pt x="542462" y="6901"/>
                </a:lnTo>
                <a:lnTo>
                  <a:pt x="496977" y="15344"/>
                </a:lnTo>
                <a:lnTo>
                  <a:pt x="452685" y="26950"/>
                </a:lnTo>
                <a:lnTo>
                  <a:pt x="409712" y="41596"/>
                </a:lnTo>
                <a:lnTo>
                  <a:pt x="368179" y="59160"/>
                </a:lnTo>
                <a:lnTo>
                  <a:pt x="328210" y="79519"/>
                </a:lnTo>
                <a:lnTo>
                  <a:pt x="289927" y="102549"/>
                </a:lnTo>
                <a:lnTo>
                  <a:pt x="253455" y="128127"/>
                </a:lnTo>
                <a:lnTo>
                  <a:pt x="218915" y="156130"/>
                </a:lnTo>
                <a:lnTo>
                  <a:pt x="186431" y="186435"/>
                </a:lnTo>
                <a:lnTo>
                  <a:pt x="156126" y="218919"/>
                </a:lnTo>
                <a:lnTo>
                  <a:pt x="128124" y="253459"/>
                </a:lnTo>
                <a:lnTo>
                  <a:pt x="102546" y="289932"/>
                </a:lnTo>
                <a:lnTo>
                  <a:pt x="79517" y="328214"/>
                </a:lnTo>
                <a:lnTo>
                  <a:pt x="59159" y="368183"/>
                </a:lnTo>
                <a:lnTo>
                  <a:pt x="41595" y="409716"/>
                </a:lnTo>
                <a:lnTo>
                  <a:pt x="26949" y="452689"/>
                </a:lnTo>
                <a:lnTo>
                  <a:pt x="15343" y="496980"/>
                </a:lnTo>
                <a:lnTo>
                  <a:pt x="6901" y="542465"/>
                </a:lnTo>
                <a:lnTo>
                  <a:pt x="1745" y="589021"/>
                </a:lnTo>
                <a:lnTo>
                  <a:pt x="0" y="636525"/>
                </a:lnTo>
                <a:lnTo>
                  <a:pt x="0" y="4910845"/>
                </a:lnTo>
                <a:lnTo>
                  <a:pt x="4450126" y="4910845"/>
                </a:lnTo>
                <a:lnTo>
                  <a:pt x="4450126" y="636525"/>
                </a:lnTo>
                <a:lnTo>
                  <a:pt x="4448380" y="589021"/>
                </a:lnTo>
                <a:lnTo>
                  <a:pt x="4443224" y="542465"/>
                </a:lnTo>
                <a:lnTo>
                  <a:pt x="4434782" y="496980"/>
                </a:lnTo>
                <a:lnTo>
                  <a:pt x="4423176" y="452689"/>
                </a:lnTo>
                <a:lnTo>
                  <a:pt x="4408529" y="409716"/>
                </a:lnTo>
                <a:lnTo>
                  <a:pt x="4390965" y="368183"/>
                </a:lnTo>
                <a:lnTo>
                  <a:pt x="4370606" y="328214"/>
                </a:lnTo>
                <a:lnTo>
                  <a:pt x="4347576" y="289932"/>
                </a:lnTo>
                <a:lnTo>
                  <a:pt x="4321998" y="253459"/>
                </a:lnTo>
                <a:lnTo>
                  <a:pt x="4293995" y="218919"/>
                </a:lnTo>
                <a:lnTo>
                  <a:pt x="4263689" y="186435"/>
                </a:lnTo>
                <a:lnTo>
                  <a:pt x="4231205" y="156130"/>
                </a:lnTo>
                <a:lnTo>
                  <a:pt x="4196664" y="128127"/>
                </a:lnTo>
                <a:lnTo>
                  <a:pt x="4160191" y="102549"/>
                </a:lnTo>
                <a:lnTo>
                  <a:pt x="4121908" y="79519"/>
                </a:lnTo>
                <a:lnTo>
                  <a:pt x="4081938" y="59160"/>
                </a:lnTo>
                <a:lnTo>
                  <a:pt x="4040404" y="41596"/>
                </a:lnTo>
                <a:lnTo>
                  <a:pt x="3997430" y="26950"/>
                </a:lnTo>
                <a:lnTo>
                  <a:pt x="3953139" y="15344"/>
                </a:lnTo>
                <a:lnTo>
                  <a:pt x="3907653" y="6901"/>
                </a:lnTo>
                <a:lnTo>
                  <a:pt x="3861096" y="1745"/>
                </a:lnTo>
                <a:lnTo>
                  <a:pt x="3813590" y="0"/>
                </a:lnTo>
                <a:close/>
              </a:path>
            </a:pathLst>
          </a:custGeom>
          <a:solidFill>
            <a:srgbClr val="877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56138" y="6366298"/>
            <a:ext cx="6387465" cy="4942840"/>
          </a:xfrm>
          <a:custGeom>
            <a:avLst/>
            <a:gdLst/>
            <a:ahLst/>
            <a:cxnLst/>
            <a:rect l="l" t="t" r="r" b="b"/>
            <a:pathLst>
              <a:path w="6387465" h="4942840">
                <a:moveTo>
                  <a:pt x="5624655" y="0"/>
                </a:moveTo>
                <a:lnTo>
                  <a:pt x="762594" y="0"/>
                </a:lnTo>
                <a:lnTo>
                  <a:pt x="714366" y="1500"/>
                </a:lnTo>
                <a:lnTo>
                  <a:pt x="666936" y="5941"/>
                </a:lnTo>
                <a:lnTo>
                  <a:pt x="620391" y="13234"/>
                </a:lnTo>
                <a:lnTo>
                  <a:pt x="574823" y="23290"/>
                </a:lnTo>
                <a:lnTo>
                  <a:pt x="530320" y="36018"/>
                </a:lnTo>
                <a:lnTo>
                  <a:pt x="486971" y="51331"/>
                </a:lnTo>
                <a:lnTo>
                  <a:pt x="444866" y="69137"/>
                </a:lnTo>
                <a:lnTo>
                  <a:pt x="404094" y="89349"/>
                </a:lnTo>
                <a:lnTo>
                  <a:pt x="364745" y="111876"/>
                </a:lnTo>
                <a:lnTo>
                  <a:pt x="326907" y="136630"/>
                </a:lnTo>
                <a:lnTo>
                  <a:pt x="290670" y="163521"/>
                </a:lnTo>
                <a:lnTo>
                  <a:pt x="256124" y="192460"/>
                </a:lnTo>
                <a:lnTo>
                  <a:pt x="223358" y="223357"/>
                </a:lnTo>
                <a:lnTo>
                  <a:pt x="192461" y="256123"/>
                </a:lnTo>
                <a:lnTo>
                  <a:pt x="163522" y="290668"/>
                </a:lnTo>
                <a:lnTo>
                  <a:pt x="136631" y="326904"/>
                </a:lnTo>
                <a:lnTo>
                  <a:pt x="111877" y="364742"/>
                </a:lnTo>
                <a:lnTo>
                  <a:pt x="89349" y="404091"/>
                </a:lnTo>
                <a:lnTo>
                  <a:pt x="69137" y="444862"/>
                </a:lnTo>
                <a:lnTo>
                  <a:pt x="51331" y="486966"/>
                </a:lnTo>
                <a:lnTo>
                  <a:pt x="36018" y="530314"/>
                </a:lnTo>
                <a:lnTo>
                  <a:pt x="23290" y="574817"/>
                </a:lnTo>
                <a:lnTo>
                  <a:pt x="13234" y="620384"/>
                </a:lnTo>
                <a:lnTo>
                  <a:pt x="5941" y="666927"/>
                </a:lnTo>
                <a:lnTo>
                  <a:pt x="1500" y="714357"/>
                </a:lnTo>
                <a:lnTo>
                  <a:pt x="0" y="762584"/>
                </a:lnTo>
                <a:lnTo>
                  <a:pt x="0" y="4881223"/>
                </a:lnTo>
                <a:lnTo>
                  <a:pt x="1500" y="4929449"/>
                </a:lnTo>
                <a:lnTo>
                  <a:pt x="2699" y="4942257"/>
                </a:lnTo>
                <a:lnTo>
                  <a:pt x="6384540" y="4942257"/>
                </a:lnTo>
                <a:lnTo>
                  <a:pt x="6385739" y="4929449"/>
                </a:lnTo>
                <a:lnTo>
                  <a:pt x="6387240" y="4881223"/>
                </a:lnTo>
                <a:lnTo>
                  <a:pt x="6387240" y="762584"/>
                </a:lnTo>
                <a:lnTo>
                  <a:pt x="6385739" y="714357"/>
                </a:lnTo>
                <a:lnTo>
                  <a:pt x="6381298" y="666927"/>
                </a:lnTo>
                <a:lnTo>
                  <a:pt x="6374005" y="620384"/>
                </a:lnTo>
                <a:lnTo>
                  <a:pt x="6363950" y="574817"/>
                </a:lnTo>
                <a:lnTo>
                  <a:pt x="6351222" y="530314"/>
                </a:lnTo>
                <a:lnTo>
                  <a:pt x="6335910" y="486966"/>
                </a:lnTo>
                <a:lnTo>
                  <a:pt x="6318104" y="444862"/>
                </a:lnTo>
                <a:lnTo>
                  <a:pt x="6297892" y="404091"/>
                </a:lnTo>
                <a:lnTo>
                  <a:pt x="6275365" y="364742"/>
                </a:lnTo>
                <a:lnTo>
                  <a:pt x="6250612" y="326904"/>
                </a:lnTo>
                <a:lnTo>
                  <a:pt x="6223721" y="290668"/>
                </a:lnTo>
                <a:lnTo>
                  <a:pt x="6194783" y="256123"/>
                </a:lnTo>
                <a:lnTo>
                  <a:pt x="6163886" y="223357"/>
                </a:lnTo>
                <a:lnTo>
                  <a:pt x="6131121" y="192460"/>
                </a:lnTo>
                <a:lnTo>
                  <a:pt x="6096575" y="163521"/>
                </a:lnTo>
                <a:lnTo>
                  <a:pt x="6060339" y="136630"/>
                </a:lnTo>
                <a:lnTo>
                  <a:pt x="6022502" y="111876"/>
                </a:lnTo>
                <a:lnTo>
                  <a:pt x="5983153" y="89349"/>
                </a:lnTo>
                <a:lnTo>
                  <a:pt x="5942382" y="69137"/>
                </a:lnTo>
                <a:lnTo>
                  <a:pt x="5900277" y="51331"/>
                </a:lnTo>
                <a:lnTo>
                  <a:pt x="5856929" y="36018"/>
                </a:lnTo>
                <a:lnTo>
                  <a:pt x="5812426" y="23290"/>
                </a:lnTo>
                <a:lnTo>
                  <a:pt x="5766858" y="13234"/>
                </a:lnTo>
                <a:lnTo>
                  <a:pt x="5720314" y="5941"/>
                </a:lnTo>
                <a:lnTo>
                  <a:pt x="5672883" y="1500"/>
                </a:lnTo>
                <a:lnTo>
                  <a:pt x="5624655" y="0"/>
                </a:lnTo>
                <a:close/>
              </a:path>
            </a:pathLst>
          </a:custGeom>
          <a:solidFill>
            <a:srgbClr val="8773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689541" y="7051123"/>
            <a:ext cx="3335020" cy="26358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25"/>
              </a:spcBef>
            </a:pPr>
            <a:r>
              <a:rPr sz="3350" b="1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3350" b="1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b="1" spc="-10" dirty="0">
                <a:solidFill>
                  <a:srgbClr val="FFFFFF"/>
                </a:solidFill>
                <a:latin typeface="Tahoma"/>
                <a:cs typeface="Tahoma"/>
              </a:rPr>
              <a:t>переводите </a:t>
            </a:r>
            <a:r>
              <a:rPr sz="3350" spc="114" dirty="0">
                <a:solidFill>
                  <a:srgbClr val="FFFFFF"/>
                </a:solidFill>
                <a:latin typeface="Tahoma"/>
                <a:cs typeface="Tahoma"/>
              </a:rPr>
              <a:t>полученные </a:t>
            </a:r>
            <a:r>
              <a:rPr sz="3350" spc="150" dirty="0">
                <a:solidFill>
                  <a:srgbClr val="FFFFFF"/>
                </a:solidFill>
                <a:latin typeface="Tahoma"/>
                <a:cs typeface="Tahoma"/>
              </a:rPr>
              <a:t>деньги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30" dirty="0">
                <a:solidFill>
                  <a:srgbClr val="FFFFFF"/>
                </a:solidFill>
                <a:latin typeface="Tahoma"/>
                <a:cs typeface="Tahoma"/>
              </a:rPr>
              <a:t>обратно </a:t>
            </a:r>
            <a:r>
              <a:rPr sz="3350" spc="114" dirty="0">
                <a:solidFill>
                  <a:srgbClr val="FFFFFF"/>
                </a:solidFill>
                <a:latin typeface="Tahoma"/>
                <a:cs typeface="Tahoma"/>
              </a:rPr>
              <a:t>или</a:t>
            </a:r>
            <a:r>
              <a:rPr sz="33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215" dirty="0">
                <a:solidFill>
                  <a:srgbClr val="FFFFFF"/>
                </a:solidFill>
                <a:latin typeface="Tahoma"/>
                <a:cs typeface="Tahoma"/>
              </a:rPr>
              <a:t>кому-</a:t>
            </a:r>
            <a:r>
              <a:rPr sz="3350" spc="75" dirty="0">
                <a:solidFill>
                  <a:srgbClr val="FFFFFF"/>
                </a:solidFill>
                <a:latin typeface="Tahoma"/>
                <a:cs typeface="Tahoma"/>
              </a:rPr>
              <a:t>либо, </a:t>
            </a:r>
            <a:r>
              <a:rPr sz="3350" b="1" spc="-90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335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b="1" dirty="0">
                <a:solidFill>
                  <a:srgbClr val="FFFFFF"/>
                </a:solidFill>
                <a:latin typeface="Tahoma"/>
                <a:cs typeface="Tahoma"/>
              </a:rPr>
              <a:t>тратьте</a:t>
            </a:r>
            <a:r>
              <a:rPr sz="335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10" dirty="0">
                <a:solidFill>
                  <a:srgbClr val="FFFFFF"/>
                </a:solidFill>
                <a:latin typeface="Tahoma"/>
                <a:cs typeface="Tahoma"/>
              </a:rPr>
              <a:t>их</a:t>
            </a:r>
            <a:endParaRPr sz="335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554713" y="3340212"/>
            <a:ext cx="3539490" cy="3539490"/>
            <a:chOff x="8554713" y="3340212"/>
            <a:chExt cx="3539490" cy="3539490"/>
          </a:xfrm>
        </p:grpSpPr>
        <p:sp>
          <p:nvSpPr>
            <p:cNvPr id="27" name="object 27"/>
            <p:cNvSpPr/>
            <p:nvPr/>
          </p:nvSpPr>
          <p:spPr>
            <a:xfrm>
              <a:off x="8554713" y="3340212"/>
              <a:ext cx="3539490" cy="3539490"/>
            </a:xfrm>
            <a:custGeom>
              <a:avLst/>
              <a:gdLst/>
              <a:ahLst/>
              <a:cxnLst/>
              <a:rect l="l" t="t" r="r" b="b"/>
              <a:pathLst>
                <a:path w="3539490" h="3539490">
                  <a:moveTo>
                    <a:pt x="1769579" y="0"/>
                  </a:moveTo>
                  <a:lnTo>
                    <a:pt x="1721667" y="636"/>
                  </a:lnTo>
                  <a:lnTo>
                    <a:pt x="1674068" y="2533"/>
                  </a:lnTo>
                  <a:lnTo>
                    <a:pt x="1626801" y="5676"/>
                  </a:lnTo>
                  <a:lnTo>
                    <a:pt x="1579880" y="10048"/>
                  </a:lnTo>
                  <a:lnTo>
                    <a:pt x="1533321" y="15634"/>
                  </a:lnTo>
                  <a:lnTo>
                    <a:pt x="1487141" y="22417"/>
                  </a:lnTo>
                  <a:lnTo>
                    <a:pt x="1441356" y="30381"/>
                  </a:lnTo>
                  <a:lnTo>
                    <a:pt x="1395981" y="39510"/>
                  </a:lnTo>
                  <a:lnTo>
                    <a:pt x="1351033" y="49788"/>
                  </a:lnTo>
                  <a:lnTo>
                    <a:pt x="1306529" y="61200"/>
                  </a:lnTo>
                  <a:lnTo>
                    <a:pt x="1262482" y="73728"/>
                  </a:lnTo>
                  <a:lnTo>
                    <a:pt x="1218911" y="87357"/>
                  </a:lnTo>
                  <a:lnTo>
                    <a:pt x="1175831" y="102072"/>
                  </a:lnTo>
                  <a:lnTo>
                    <a:pt x="1133258" y="117855"/>
                  </a:lnTo>
                  <a:lnTo>
                    <a:pt x="1091208" y="134690"/>
                  </a:lnTo>
                  <a:lnTo>
                    <a:pt x="1049697" y="152563"/>
                  </a:lnTo>
                  <a:lnTo>
                    <a:pt x="1008742" y="171456"/>
                  </a:lnTo>
                  <a:lnTo>
                    <a:pt x="968357" y="191354"/>
                  </a:lnTo>
                  <a:lnTo>
                    <a:pt x="928560" y="212241"/>
                  </a:lnTo>
                  <a:lnTo>
                    <a:pt x="889367" y="234100"/>
                  </a:lnTo>
                  <a:lnTo>
                    <a:pt x="850792" y="256915"/>
                  </a:lnTo>
                  <a:lnTo>
                    <a:pt x="812854" y="280671"/>
                  </a:lnTo>
                  <a:lnTo>
                    <a:pt x="775566" y="305351"/>
                  </a:lnTo>
                  <a:lnTo>
                    <a:pt x="738946" y="330940"/>
                  </a:lnTo>
                  <a:lnTo>
                    <a:pt x="703010" y="357421"/>
                  </a:lnTo>
                  <a:lnTo>
                    <a:pt x="667774" y="384778"/>
                  </a:lnTo>
                  <a:lnTo>
                    <a:pt x="633253" y="412995"/>
                  </a:lnTo>
                  <a:lnTo>
                    <a:pt x="599464" y="442057"/>
                  </a:lnTo>
                  <a:lnTo>
                    <a:pt x="566422" y="471946"/>
                  </a:lnTo>
                  <a:lnTo>
                    <a:pt x="534145" y="502648"/>
                  </a:lnTo>
                  <a:lnTo>
                    <a:pt x="502648" y="534145"/>
                  </a:lnTo>
                  <a:lnTo>
                    <a:pt x="471946" y="566422"/>
                  </a:lnTo>
                  <a:lnTo>
                    <a:pt x="442057" y="599464"/>
                  </a:lnTo>
                  <a:lnTo>
                    <a:pt x="412995" y="633253"/>
                  </a:lnTo>
                  <a:lnTo>
                    <a:pt x="384778" y="667774"/>
                  </a:lnTo>
                  <a:lnTo>
                    <a:pt x="357421" y="703010"/>
                  </a:lnTo>
                  <a:lnTo>
                    <a:pt x="330940" y="738946"/>
                  </a:lnTo>
                  <a:lnTo>
                    <a:pt x="305351" y="775566"/>
                  </a:lnTo>
                  <a:lnTo>
                    <a:pt x="280671" y="812854"/>
                  </a:lnTo>
                  <a:lnTo>
                    <a:pt x="256915" y="850792"/>
                  </a:lnTo>
                  <a:lnTo>
                    <a:pt x="234100" y="889367"/>
                  </a:lnTo>
                  <a:lnTo>
                    <a:pt x="212241" y="928560"/>
                  </a:lnTo>
                  <a:lnTo>
                    <a:pt x="191354" y="968357"/>
                  </a:lnTo>
                  <a:lnTo>
                    <a:pt x="171456" y="1008742"/>
                  </a:lnTo>
                  <a:lnTo>
                    <a:pt x="152563" y="1049697"/>
                  </a:lnTo>
                  <a:lnTo>
                    <a:pt x="134690" y="1091208"/>
                  </a:lnTo>
                  <a:lnTo>
                    <a:pt x="117855" y="1133258"/>
                  </a:lnTo>
                  <a:lnTo>
                    <a:pt x="102072" y="1175831"/>
                  </a:lnTo>
                  <a:lnTo>
                    <a:pt x="87357" y="1218911"/>
                  </a:lnTo>
                  <a:lnTo>
                    <a:pt x="73728" y="1262482"/>
                  </a:lnTo>
                  <a:lnTo>
                    <a:pt x="61200" y="1306529"/>
                  </a:lnTo>
                  <a:lnTo>
                    <a:pt x="49788" y="1351033"/>
                  </a:lnTo>
                  <a:lnTo>
                    <a:pt x="39510" y="1395981"/>
                  </a:lnTo>
                  <a:lnTo>
                    <a:pt x="30381" y="1441356"/>
                  </a:lnTo>
                  <a:lnTo>
                    <a:pt x="22417" y="1487141"/>
                  </a:lnTo>
                  <a:lnTo>
                    <a:pt x="15634" y="1533321"/>
                  </a:lnTo>
                  <a:lnTo>
                    <a:pt x="10048" y="1579880"/>
                  </a:lnTo>
                  <a:lnTo>
                    <a:pt x="5676" y="1626801"/>
                  </a:lnTo>
                  <a:lnTo>
                    <a:pt x="2533" y="1674068"/>
                  </a:lnTo>
                  <a:lnTo>
                    <a:pt x="636" y="1721667"/>
                  </a:lnTo>
                  <a:lnTo>
                    <a:pt x="0" y="1769579"/>
                  </a:lnTo>
                  <a:lnTo>
                    <a:pt x="636" y="1817492"/>
                  </a:lnTo>
                  <a:lnTo>
                    <a:pt x="2533" y="1865090"/>
                  </a:lnTo>
                  <a:lnTo>
                    <a:pt x="5676" y="1912358"/>
                  </a:lnTo>
                  <a:lnTo>
                    <a:pt x="10048" y="1959279"/>
                  </a:lnTo>
                  <a:lnTo>
                    <a:pt x="15634" y="2005837"/>
                  </a:lnTo>
                  <a:lnTo>
                    <a:pt x="22417" y="2052017"/>
                  </a:lnTo>
                  <a:lnTo>
                    <a:pt x="30381" y="2097803"/>
                  </a:lnTo>
                  <a:lnTo>
                    <a:pt x="39510" y="2143177"/>
                  </a:lnTo>
                  <a:lnTo>
                    <a:pt x="49788" y="2188125"/>
                  </a:lnTo>
                  <a:lnTo>
                    <a:pt x="61200" y="2232630"/>
                  </a:lnTo>
                  <a:lnTo>
                    <a:pt x="73728" y="2276676"/>
                  </a:lnTo>
                  <a:lnTo>
                    <a:pt x="87357" y="2320247"/>
                  </a:lnTo>
                  <a:lnTo>
                    <a:pt x="102072" y="2363327"/>
                  </a:lnTo>
                  <a:lnTo>
                    <a:pt x="117855" y="2405900"/>
                  </a:lnTo>
                  <a:lnTo>
                    <a:pt x="134690" y="2447950"/>
                  </a:lnTo>
                  <a:lnTo>
                    <a:pt x="152563" y="2489461"/>
                  </a:lnTo>
                  <a:lnTo>
                    <a:pt x="171456" y="2530416"/>
                  </a:lnTo>
                  <a:lnTo>
                    <a:pt x="191354" y="2570801"/>
                  </a:lnTo>
                  <a:lnTo>
                    <a:pt x="212241" y="2610598"/>
                  </a:lnTo>
                  <a:lnTo>
                    <a:pt x="234100" y="2649792"/>
                  </a:lnTo>
                  <a:lnTo>
                    <a:pt x="256915" y="2688366"/>
                  </a:lnTo>
                  <a:lnTo>
                    <a:pt x="280671" y="2726305"/>
                  </a:lnTo>
                  <a:lnTo>
                    <a:pt x="305351" y="2763592"/>
                  </a:lnTo>
                  <a:lnTo>
                    <a:pt x="330940" y="2800212"/>
                  </a:lnTo>
                  <a:lnTo>
                    <a:pt x="357421" y="2836148"/>
                  </a:lnTo>
                  <a:lnTo>
                    <a:pt x="384778" y="2871385"/>
                  </a:lnTo>
                  <a:lnTo>
                    <a:pt x="412995" y="2905905"/>
                  </a:lnTo>
                  <a:lnTo>
                    <a:pt x="442057" y="2939695"/>
                  </a:lnTo>
                  <a:lnTo>
                    <a:pt x="471946" y="2972736"/>
                  </a:lnTo>
                  <a:lnTo>
                    <a:pt x="502648" y="3005013"/>
                  </a:lnTo>
                  <a:lnTo>
                    <a:pt x="534145" y="3036511"/>
                  </a:lnTo>
                  <a:lnTo>
                    <a:pt x="566422" y="3067212"/>
                  </a:lnTo>
                  <a:lnTo>
                    <a:pt x="599464" y="3097102"/>
                  </a:lnTo>
                  <a:lnTo>
                    <a:pt x="633253" y="3126163"/>
                  </a:lnTo>
                  <a:lnTo>
                    <a:pt x="667774" y="3154380"/>
                  </a:lnTo>
                  <a:lnTo>
                    <a:pt x="703010" y="3181737"/>
                  </a:lnTo>
                  <a:lnTo>
                    <a:pt x="738946" y="3208218"/>
                  </a:lnTo>
                  <a:lnTo>
                    <a:pt x="775566" y="3233807"/>
                  </a:lnTo>
                  <a:lnTo>
                    <a:pt x="812854" y="3258487"/>
                  </a:lnTo>
                  <a:lnTo>
                    <a:pt x="850792" y="3282243"/>
                  </a:lnTo>
                  <a:lnTo>
                    <a:pt x="889367" y="3305059"/>
                  </a:lnTo>
                  <a:lnTo>
                    <a:pt x="928560" y="3326918"/>
                  </a:lnTo>
                  <a:lnTo>
                    <a:pt x="968357" y="3347804"/>
                  </a:lnTo>
                  <a:lnTo>
                    <a:pt x="1008742" y="3367702"/>
                  </a:lnTo>
                  <a:lnTo>
                    <a:pt x="1049697" y="3386595"/>
                  </a:lnTo>
                  <a:lnTo>
                    <a:pt x="1091208" y="3404468"/>
                  </a:lnTo>
                  <a:lnTo>
                    <a:pt x="1133258" y="3421304"/>
                  </a:lnTo>
                  <a:lnTo>
                    <a:pt x="1175831" y="3437087"/>
                  </a:lnTo>
                  <a:lnTo>
                    <a:pt x="1218911" y="3451801"/>
                  </a:lnTo>
                  <a:lnTo>
                    <a:pt x="1262482" y="3465430"/>
                  </a:lnTo>
                  <a:lnTo>
                    <a:pt x="1306529" y="3477958"/>
                  </a:lnTo>
                  <a:lnTo>
                    <a:pt x="1351033" y="3489370"/>
                  </a:lnTo>
                  <a:lnTo>
                    <a:pt x="1395981" y="3499648"/>
                  </a:lnTo>
                  <a:lnTo>
                    <a:pt x="1441356" y="3508777"/>
                  </a:lnTo>
                  <a:lnTo>
                    <a:pt x="1487141" y="3516741"/>
                  </a:lnTo>
                  <a:lnTo>
                    <a:pt x="1533321" y="3523524"/>
                  </a:lnTo>
                  <a:lnTo>
                    <a:pt x="1579880" y="3529110"/>
                  </a:lnTo>
                  <a:lnTo>
                    <a:pt x="1626801" y="3533482"/>
                  </a:lnTo>
                  <a:lnTo>
                    <a:pt x="1674068" y="3536625"/>
                  </a:lnTo>
                  <a:lnTo>
                    <a:pt x="1721667" y="3538523"/>
                  </a:lnTo>
                  <a:lnTo>
                    <a:pt x="1769579" y="3539159"/>
                  </a:lnTo>
                  <a:lnTo>
                    <a:pt x="1817492" y="3538523"/>
                  </a:lnTo>
                  <a:lnTo>
                    <a:pt x="1865090" y="3536625"/>
                  </a:lnTo>
                  <a:lnTo>
                    <a:pt x="1912358" y="3533482"/>
                  </a:lnTo>
                  <a:lnTo>
                    <a:pt x="1959279" y="3529110"/>
                  </a:lnTo>
                  <a:lnTo>
                    <a:pt x="2005837" y="3523524"/>
                  </a:lnTo>
                  <a:lnTo>
                    <a:pt x="2052017" y="3516741"/>
                  </a:lnTo>
                  <a:lnTo>
                    <a:pt x="2097803" y="3508777"/>
                  </a:lnTo>
                  <a:lnTo>
                    <a:pt x="2143177" y="3499648"/>
                  </a:lnTo>
                  <a:lnTo>
                    <a:pt x="2188125" y="3489370"/>
                  </a:lnTo>
                  <a:lnTo>
                    <a:pt x="2232630" y="3477958"/>
                  </a:lnTo>
                  <a:lnTo>
                    <a:pt x="2276676" y="3465430"/>
                  </a:lnTo>
                  <a:lnTo>
                    <a:pt x="2320247" y="3451801"/>
                  </a:lnTo>
                  <a:lnTo>
                    <a:pt x="2363327" y="3437087"/>
                  </a:lnTo>
                  <a:lnTo>
                    <a:pt x="2405900" y="3421304"/>
                  </a:lnTo>
                  <a:lnTo>
                    <a:pt x="2447950" y="3404468"/>
                  </a:lnTo>
                  <a:lnTo>
                    <a:pt x="2489461" y="3386595"/>
                  </a:lnTo>
                  <a:lnTo>
                    <a:pt x="2530416" y="3367702"/>
                  </a:lnTo>
                  <a:lnTo>
                    <a:pt x="2570801" y="3347804"/>
                  </a:lnTo>
                  <a:lnTo>
                    <a:pt x="2610598" y="3326918"/>
                  </a:lnTo>
                  <a:lnTo>
                    <a:pt x="2649792" y="3305059"/>
                  </a:lnTo>
                  <a:lnTo>
                    <a:pt x="2688366" y="3282243"/>
                  </a:lnTo>
                  <a:lnTo>
                    <a:pt x="2726305" y="3258487"/>
                  </a:lnTo>
                  <a:lnTo>
                    <a:pt x="2763592" y="3233807"/>
                  </a:lnTo>
                  <a:lnTo>
                    <a:pt x="2800212" y="3208218"/>
                  </a:lnTo>
                  <a:lnTo>
                    <a:pt x="2836148" y="3181737"/>
                  </a:lnTo>
                  <a:lnTo>
                    <a:pt x="2871385" y="3154380"/>
                  </a:lnTo>
                  <a:lnTo>
                    <a:pt x="2905905" y="3126163"/>
                  </a:lnTo>
                  <a:lnTo>
                    <a:pt x="2939695" y="3097102"/>
                  </a:lnTo>
                  <a:lnTo>
                    <a:pt x="2972736" y="3067212"/>
                  </a:lnTo>
                  <a:lnTo>
                    <a:pt x="3005013" y="3036511"/>
                  </a:lnTo>
                  <a:lnTo>
                    <a:pt x="3036511" y="3005013"/>
                  </a:lnTo>
                  <a:lnTo>
                    <a:pt x="3067212" y="2972736"/>
                  </a:lnTo>
                  <a:lnTo>
                    <a:pt x="3097102" y="2939695"/>
                  </a:lnTo>
                  <a:lnTo>
                    <a:pt x="3126163" y="2905905"/>
                  </a:lnTo>
                  <a:lnTo>
                    <a:pt x="3154380" y="2871385"/>
                  </a:lnTo>
                  <a:lnTo>
                    <a:pt x="3181737" y="2836148"/>
                  </a:lnTo>
                  <a:lnTo>
                    <a:pt x="3208218" y="2800212"/>
                  </a:lnTo>
                  <a:lnTo>
                    <a:pt x="3233807" y="2763592"/>
                  </a:lnTo>
                  <a:lnTo>
                    <a:pt x="3258487" y="2726305"/>
                  </a:lnTo>
                  <a:lnTo>
                    <a:pt x="3282243" y="2688366"/>
                  </a:lnTo>
                  <a:lnTo>
                    <a:pt x="3305059" y="2649792"/>
                  </a:lnTo>
                  <a:lnTo>
                    <a:pt x="3326918" y="2610598"/>
                  </a:lnTo>
                  <a:lnTo>
                    <a:pt x="3347804" y="2570801"/>
                  </a:lnTo>
                  <a:lnTo>
                    <a:pt x="3367702" y="2530416"/>
                  </a:lnTo>
                  <a:lnTo>
                    <a:pt x="3386595" y="2489461"/>
                  </a:lnTo>
                  <a:lnTo>
                    <a:pt x="3404468" y="2447950"/>
                  </a:lnTo>
                  <a:lnTo>
                    <a:pt x="3421304" y="2405900"/>
                  </a:lnTo>
                  <a:lnTo>
                    <a:pt x="3437087" y="2363327"/>
                  </a:lnTo>
                  <a:lnTo>
                    <a:pt x="3451801" y="2320247"/>
                  </a:lnTo>
                  <a:lnTo>
                    <a:pt x="3465430" y="2276676"/>
                  </a:lnTo>
                  <a:lnTo>
                    <a:pt x="3477958" y="2232630"/>
                  </a:lnTo>
                  <a:lnTo>
                    <a:pt x="3489370" y="2188125"/>
                  </a:lnTo>
                  <a:lnTo>
                    <a:pt x="3499648" y="2143177"/>
                  </a:lnTo>
                  <a:lnTo>
                    <a:pt x="3508777" y="2097803"/>
                  </a:lnTo>
                  <a:lnTo>
                    <a:pt x="3516741" y="2052017"/>
                  </a:lnTo>
                  <a:lnTo>
                    <a:pt x="3523524" y="2005837"/>
                  </a:lnTo>
                  <a:lnTo>
                    <a:pt x="3529110" y="1959279"/>
                  </a:lnTo>
                  <a:lnTo>
                    <a:pt x="3533482" y="1912358"/>
                  </a:lnTo>
                  <a:lnTo>
                    <a:pt x="3536625" y="1865090"/>
                  </a:lnTo>
                  <a:lnTo>
                    <a:pt x="3538523" y="1817492"/>
                  </a:lnTo>
                  <a:lnTo>
                    <a:pt x="3539159" y="1769579"/>
                  </a:lnTo>
                  <a:lnTo>
                    <a:pt x="3538523" y="1721667"/>
                  </a:lnTo>
                  <a:lnTo>
                    <a:pt x="3536625" y="1674068"/>
                  </a:lnTo>
                  <a:lnTo>
                    <a:pt x="3533482" y="1626801"/>
                  </a:lnTo>
                  <a:lnTo>
                    <a:pt x="3529110" y="1579880"/>
                  </a:lnTo>
                  <a:lnTo>
                    <a:pt x="3523524" y="1533321"/>
                  </a:lnTo>
                  <a:lnTo>
                    <a:pt x="3516741" y="1487141"/>
                  </a:lnTo>
                  <a:lnTo>
                    <a:pt x="3508777" y="1441356"/>
                  </a:lnTo>
                  <a:lnTo>
                    <a:pt x="3499648" y="1395981"/>
                  </a:lnTo>
                  <a:lnTo>
                    <a:pt x="3489370" y="1351033"/>
                  </a:lnTo>
                  <a:lnTo>
                    <a:pt x="3477958" y="1306529"/>
                  </a:lnTo>
                  <a:lnTo>
                    <a:pt x="3465430" y="1262482"/>
                  </a:lnTo>
                  <a:lnTo>
                    <a:pt x="3451801" y="1218911"/>
                  </a:lnTo>
                  <a:lnTo>
                    <a:pt x="3437087" y="1175831"/>
                  </a:lnTo>
                  <a:lnTo>
                    <a:pt x="3421304" y="1133258"/>
                  </a:lnTo>
                  <a:lnTo>
                    <a:pt x="3404468" y="1091208"/>
                  </a:lnTo>
                  <a:lnTo>
                    <a:pt x="3386595" y="1049697"/>
                  </a:lnTo>
                  <a:lnTo>
                    <a:pt x="3367702" y="1008742"/>
                  </a:lnTo>
                  <a:lnTo>
                    <a:pt x="3347804" y="968357"/>
                  </a:lnTo>
                  <a:lnTo>
                    <a:pt x="3326918" y="928560"/>
                  </a:lnTo>
                  <a:lnTo>
                    <a:pt x="3305059" y="889367"/>
                  </a:lnTo>
                  <a:lnTo>
                    <a:pt x="3282243" y="850792"/>
                  </a:lnTo>
                  <a:lnTo>
                    <a:pt x="3258487" y="812854"/>
                  </a:lnTo>
                  <a:lnTo>
                    <a:pt x="3233807" y="775566"/>
                  </a:lnTo>
                  <a:lnTo>
                    <a:pt x="3208218" y="738946"/>
                  </a:lnTo>
                  <a:lnTo>
                    <a:pt x="3181737" y="703010"/>
                  </a:lnTo>
                  <a:lnTo>
                    <a:pt x="3154380" y="667774"/>
                  </a:lnTo>
                  <a:lnTo>
                    <a:pt x="3126163" y="633253"/>
                  </a:lnTo>
                  <a:lnTo>
                    <a:pt x="3097102" y="599464"/>
                  </a:lnTo>
                  <a:lnTo>
                    <a:pt x="3067212" y="566422"/>
                  </a:lnTo>
                  <a:lnTo>
                    <a:pt x="3036511" y="534145"/>
                  </a:lnTo>
                  <a:lnTo>
                    <a:pt x="3005013" y="502648"/>
                  </a:lnTo>
                  <a:lnTo>
                    <a:pt x="2972736" y="471946"/>
                  </a:lnTo>
                  <a:lnTo>
                    <a:pt x="2939695" y="442057"/>
                  </a:lnTo>
                  <a:lnTo>
                    <a:pt x="2905905" y="412995"/>
                  </a:lnTo>
                  <a:lnTo>
                    <a:pt x="2871385" y="384778"/>
                  </a:lnTo>
                  <a:lnTo>
                    <a:pt x="2836148" y="357421"/>
                  </a:lnTo>
                  <a:lnTo>
                    <a:pt x="2800212" y="330940"/>
                  </a:lnTo>
                  <a:lnTo>
                    <a:pt x="2763592" y="305351"/>
                  </a:lnTo>
                  <a:lnTo>
                    <a:pt x="2726305" y="280671"/>
                  </a:lnTo>
                  <a:lnTo>
                    <a:pt x="2688366" y="256915"/>
                  </a:lnTo>
                  <a:lnTo>
                    <a:pt x="2649792" y="234100"/>
                  </a:lnTo>
                  <a:lnTo>
                    <a:pt x="2610598" y="212241"/>
                  </a:lnTo>
                  <a:lnTo>
                    <a:pt x="2570801" y="191354"/>
                  </a:lnTo>
                  <a:lnTo>
                    <a:pt x="2530416" y="171456"/>
                  </a:lnTo>
                  <a:lnTo>
                    <a:pt x="2489461" y="152563"/>
                  </a:lnTo>
                  <a:lnTo>
                    <a:pt x="2447950" y="134690"/>
                  </a:lnTo>
                  <a:lnTo>
                    <a:pt x="2405900" y="117855"/>
                  </a:lnTo>
                  <a:lnTo>
                    <a:pt x="2363327" y="102072"/>
                  </a:lnTo>
                  <a:lnTo>
                    <a:pt x="2320247" y="87357"/>
                  </a:lnTo>
                  <a:lnTo>
                    <a:pt x="2276676" y="73728"/>
                  </a:lnTo>
                  <a:lnTo>
                    <a:pt x="2232630" y="61200"/>
                  </a:lnTo>
                  <a:lnTo>
                    <a:pt x="2188125" y="49788"/>
                  </a:lnTo>
                  <a:lnTo>
                    <a:pt x="2143177" y="39510"/>
                  </a:lnTo>
                  <a:lnTo>
                    <a:pt x="2097803" y="30381"/>
                  </a:lnTo>
                  <a:lnTo>
                    <a:pt x="2052017" y="22417"/>
                  </a:lnTo>
                  <a:lnTo>
                    <a:pt x="2005837" y="15634"/>
                  </a:lnTo>
                  <a:lnTo>
                    <a:pt x="1959279" y="10048"/>
                  </a:lnTo>
                  <a:lnTo>
                    <a:pt x="1912358" y="5676"/>
                  </a:lnTo>
                  <a:lnTo>
                    <a:pt x="1865090" y="2533"/>
                  </a:lnTo>
                  <a:lnTo>
                    <a:pt x="1817492" y="636"/>
                  </a:lnTo>
                  <a:lnTo>
                    <a:pt x="17695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500177" y="3831109"/>
              <a:ext cx="1954530" cy="2411095"/>
            </a:xfrm>
            <a:custGeom>
              <a:avLst/>
              <a:gdLst/>
              <a:ahLst/>
              <a:cxnLst/>
              <a:rect l="l" t="t" r="r" b="b"/>
              <a:pathLst>
                <a:path w="1954529" h="2411095">
                  <a:moveTo>
                    <a:pt x="106568" y="547208"/>
                  </a:moveTo>
                  <a:lnTo>
                    <a:pt x="56476" y="575668"/>
                  </a:lnTo>
                  <a:lnTo>
                    <a:pt x="31047" y="607913"/>
                  </a:lnTo>
                  <a:lnTo>
                    <a:pt x="10849" y="653062"/>
                  </a:lnTo>
                  <a:lnTo>
                    <a:pt x="0" y="711784"/>
                  </a:lnTo>
                  <a:lnTo>
                    <a:pt x="2613" y="784750"/>
                  </a:lnTo>
                  <a:lnTo>
                    <a:pt x="4969" y="802300"/>
                  </a:lnTo>
                  <a:lnTo>
                    <a:pt x="40151" y="1292599"/>
                  </a:lnTo>
                  <a:lnTo>
                    <a:pt x="40448" y="1298621"/>
                  </a:lnTo>
                  <a:lnTo>
                    <a:pt x="41397" y="1315853"/>
                  </a:lnTo>
                  <a:lnTo>
                    <a:pt x="45582" y="1379496"/>
                  </a:lnTo>
                  <a:lnTo>
                    <a:pt x="48981" y="1423683"/>
                  </a:lnTo>
                  <a:lnTo>
                    <a:pt x="53360" y="1474630"/>
                  </a:lnTo>
                  <a:lnTo>
                    <a:pt x="58801" y="1531223"/>
                  </a:lnTo>
                  <a:lnTo>
                    <a:pt x="65385" y="1592352"/>
                  </a:lnTo>
                  <a:lnTo>
                    <a:pt x="73195" y="1656902"/>
                  </a:lnTo>
                  <a:lnTo>
                    <a:pt x="82313" y="1723762"/>
                  </a:lnTo>
                  <a:lnTo>
                    <a:pt x="92819" y="1791818"/>
                  </a:lnTo>
                  <a:lnTo>
                    <a:pt x="104797" y="1859959"/>
                  </a:lnTo>
                  <a:lnTo>
                    <a:pt x="118327" y="1927072"/>
                  </a:lnTo>
                  <a:lnTo>
                    <a:pt x="131119" y="1975057"/>
                  </a:lnTo>
                  <a:lnTo>
                    <a:pt x="148111" y="2020982"/>
                  </a:lnTo>
                  <a:lnTo>
                    <a:pt x="169034" y="2064763"/>
                  </a:lnTo>
                  <a:lnTo>
                    <a:pt x="193619" y="2106320"/>
                  </a:lnTo>
                  <a:lnTo>
                    <a:pt x="221597" y="2145570"/>
                  </a:lnTo>
                  <a:lnTo>
                    <a:pt x="252700" y="2182431"/>
                  </a:lnTo>
                  <a:lnTo>
                    <a:pt x="286658" y="2216822"/>
                  </a:lnTo>
                  <a:lnTo>
                    <a:pt x="323204" y="2248660"/>
                  </a:lnTo>
                  <a:lnTo>
                    <a:pt x="362068" y="2277865"/>
                  </a:lnTo>
                  <a:lnTo>
                    <a:pt x="402982" y="2304353"/>
                  </a:lnTo>
                  <a:lnTo>
                    <a:pt x="445676" y="2328044"/>
                  </a:lnTo>
                  <a:lnTo>
                    <a:pt x="489883" y="2348855"/>
                  </a:lnTo>
                  <a:lnTo>
                    <a:pt x="535333" y="2366705"/>
                  </a:lnTo>
                  <a:lnTo>
                    <a:pt x="581757" y="2381512"/>
                  </a:lnTo>
                  <a:lnTo>
                    <a:pt x="628887" y="2393194"/>
                  </a:lnTo>
                  <a:lnTo>
                    <a:pt x="674097" y="2401416"/>
                  </a:lnTo>
                  <a:lnTo>
                    <a:pt x="720426" y="2407074"/>
                  </a:lnTo>
                  <a:lnTo>
                    <a:pt x="767576" y="2410117"/>
                  </a:lnTo>
                  <a:lnTo>
                    <a:pt x="815249" y="2410493"/>
                  </a:lnTo>
                  <a:lnTo>
                    <a:pt x="863147" y="2408150"/>
                  </a:lnTo>
                  <a:lnTo>
                    <a:pt x="910972" y="2403035"/>
                  </a:lnTo>
                  <a:lnTo>
                    <a:pt x="958425" y="2395097"/>
                  </a:lnTo>
                  <a:lnTo>
                    <a:pt x="1005208" y="2384285"/>
                  </a:lnTo>
                  <a:lnTo>
                    <a:pt x="1051024" y="2370546"/>
                  </a:lnTo>
                  <a:lnTo>
                    <a:pt x="1095573" y="2353828"/>
                  </a:lnTo>
                  <a:lnTo>
                    <a:pt x="1138558" y="2334080"/>
                  </a:lnTo>
                  <a:lnTo>
                    <a:pt x="1179680" y="2311249"/>
                  </a:lnTo>
                  <a:lnTo>
                    <a:pt x="1218642" y="2285284"/>
                  </a:lnTo>
                  <a:lnTo>
                    <a:pt x="1255145" y="2256133"/>
                  </a:lnTo>
                  <a:lnTo>
                    <a:pt x="1288890" y="2223744"/>
                  </a:lnTo>
                  <a:lnTo>
                    <a:pt x="1319581" y="2188065"/>
                  </a:lnTo>
                  <a:lnTo>
                    <a:pt x="1346918" y="2149044"/>
                  </a:lnTo>
                  <a:lnTo>
                    <a:pt x="1377759" y="2095697"/>
                  </a:lnTo>
                  <a:lnTo>
                    <a:pt x="1400212" y="2050194"/>
                  </a:lnTo>
                  <a:lnTo>
                    <a:pt x="1429350" y="1983467"/>
                  </a:lnTo>
                  <a:lnTo>
                    <a:pt x="1448470" y="1939810"/>
                  </a:lnTo>
                  <a:lnTo>
                    <a:pt x="1468270" y="1896356"/>
                  </a:lnTo>
                  <a:lnTo>
                    <a:pt x="1489109" y="1853403"/>
                  </a:lnTo>
                  <a:lnTo>
                    <a:pt x="1511347" y="1811251"/>
                  </a:lnTo>
                  <a:lnTo>
                    <a:pt x="1535343" y="1770198"/>
                  </a:lnTo>
                  <a:lnTo>
                    <a:pt x="1561456" y="1730545"/>
                  </a:lnTo>
                  <a:lnTo>
                    <a:pt x="1590047" y="1692589"/>
                  </a:lnTo>
                  <a:lnTo>
                    <a:pt x="1621475" y="1656630"/>
                  </a:lnTo>
                  <a:lnTo>
                    <a:pt x="1654554" y="1624258"/>
                  </a:lnTo>
                  <a:lnTo>
                    <a:pt x="1689847" y="1594495"/>
                  </a:lnTo>
                  <a:lnTo>
                    <a:pt x="1727087" y="1567217"/>
                  </a:lnTo>
                  <a:lnTo>
                    <a:pt x="1766006" y="1542300"/>
                  </a:lnTo>
                  <a:lnTo>
                    <a:pt x="1806338" y="1519618"/>
                  </a:lnTo>
                  <a:lnTo>
                    <a:pt x="1846188" y="1496147"/>
                  </a:lnTo>
                  <a:lnTo>
                    <a:pt x="1883806" y="1468090"/>
                  </a:lnTo>
                  <a:lnTo>
                    <a:pt x="1892690" y="1459212"/>
                  </a:lnTo>
                  <a:lnTo>
                    <a:pt x="1338122" y="1459212"/>
                  </a:lnTo>
                  <a:lnTo>
                    <a:pt x="1315117" y="1451885"/>
                  </a:lnTo>
                  <a:lnTo>
                    <a:pt x="1298176" y="1429995"/>
                  </a:lnTo>
                  <a:lnTo>
                    <a:pt x="1286465" y="1396997"/>
                  </a:lnTo>
                  <a:lnTo>
                    <a:pt x="1279150" y="1356346"/>
                  </a:lnTo>
                  <a:lnTo>
                    <a:pt x="1281913" y="1284568"/>
                  </a:lnTo>
                  <a:lnTo>
                    <a:pt x="323933" y="1284568"/>
                  </a:lnTo>
                  <a:lnTo>
                    <a:pt x="294886" y="1248813"/>
                  </a:lnTo>
                  <a:lnTo>
                    <a:pt x="265880" y="1006091"/>
                  </a:lnTo>
                  <a:lnTo>
                    <a:pt x="255884" y="836524"/>
                  </a:lnTo>
                  <a:lnTo>
                    <a:pt x="252667" y="722714"/>
                  </a:lnTo>
                  <a:lnTo>
                    <a:pt x="252438" y="681120"/>
                  </a:lnTo>
                  <a:lnTo>
                    <a:pt x="242048" y="635519"/>
                  </a:lnTo>
                  <a:lnTo>
                    <a:pt x="223056" y="596024"/>
                  </a:lnTo>
                  <a:lnTo>
                    <a:pt x="194671" y="565938"/>
                  </a:lnTo>
                  <a:lnTo>
                    <a:pt x="156105" y="548565"/>
                  </a:lnTo>
                  <a:lnTo>
                    <a:pt x="106568" y="547208"/>
                  </a:lnTo>
                  <a:close/>
                </a:path>
                <a:path w="1954529" h="2411095">
                  <a:moveTo>
                    <a:pt x="1784542" y="1177264"/>
                  </a:moveTo>
                  <a:lnTo>
                    <a:pt x="1740512" y="1179918"/>
                  </a:lnTo>
                  <a:lnTo>
                    <a:pt x="1696225" y="1189634"/>
                  </a:lnTo>
                  <a:lnTo>
                    <a:pt x="1652784" y="1205082"/>
                  </a:lnTo>
                  <a:lnTo>
                    <a:pt x="1611189" y="1224988"/>
                  </a:lnTo>
                  <a:lnTo>
                    <a:pt x="1572837" y="1247846"/>
                  </a:lnTo>
                  <a:lnTo>
                    <a:pt x="1535069" y="1275411"/>
                  </a:lnTo>
                  <a:lnTo>
                    <a:pt x="1494148" y="1309623"/>
                  </a:lnTo>
                  <a:lnTo>
                    <a:pt x="1452032" y="1347796"/>
                  </a:lnTo>
                  <a:lnTo>
                    <a:pt x="1410683" y="1387243"/>
                  </a:lnTo>
                  <a:lnTo>
                    <a:pt x="1372060" y="1425277"/>
                  </a:lnTo>
                  <a:lnTo>
                    <a:pt x="1338122" y="1459212"/>
                  </a:lnTo>
                  <a:lnTo>
                    <a:pt x="1892690" y="1459212"/>
                  </a:lnTo>
                  <a:lnTo>
                    <a:pt x="1916260" y="1435658"/>
                  </a:lnTo>
                  <a:lnTo>
                    <a:pt x="1940618" y="1399059"/>
                  </a:lnTo>
                  <a:lnTo>
                    <a:pt x="1953949" y="1358501"/>
                  </a:lnTo>
                  <a:lnTo>
                    <a:pt x="1953320" y="1314195"/>
                  </a:lnTo>
                  <a:lnTo>
                    <a:pt x="1935800" y="1266348"/>
                  </a:lnTo>
                  <a:lnTo>
                    <a:pt x="1912981" y="1234060"/>
                  </a:lnTo>
                  <a:lnTo>
                    <a:pt x="1867434" y="1198468"/>
                  </a:lnTo>
                  <a:lnTo>
                    <a:pt x="1827217" y="1183003"/>
                  </a:lnTo>
                  <a:lnTo>
                    <a:pt x="1784542" y="1177264"/>
                  </a:lnTo>
                  <a:close/>
                </a:path>
                <a:path w="1954529" h="2411095">
                  <a:moveTo>
                    <a:pt x="468232" y="185449"/>
                  </a:moveTo>
                  <a:lnTo>
                    <a:pt x="412005" y="204063"/>
                  </a:lnTo>
                  <a:lnTo>
                    <a:pt x="379677" y="230705"/>
                  </a:lnTo>
                  <a:lnTo>
                    <a:pt x="350754" y="271816"/>
                  </a:lnTo>
                  <a:lnTo>
                    <a:pt x="329897" y="329585"/>
                  </a:lnTo>
                  <a:lnTo>
                    <a:pt x="321766" y="406197"/>
                  </a:lnTo>
                  <a:lnTo>
                    <a:pt x="321732" y="418199"/>
                  </a:lnTo>
                  <a:lnTo>
                    <a:pt x="321608" y="425275"/>
                  </a:lnTo>
                  <a:lnTo>
                    <a:pt x="330747" y="760068"/>
                  </a:lnTo>
                  <a:lnTo>
                    <a:pt x="335464" y="950874"/>
                  </a:lnTo>
                  <a:lnTo>
                    <a:pt x="337264" y="1068979"/>
                  </a:lnTo>
                  <a:lnTo>
                    <a:pt x="337407" y="1112154"/>
                  </a:lnTo>
                  <a:lnTo>
                    <a:pt x="337529" y="1205082"/>
                  </a:lnTo>
                  <a:lnTo>
                    <a:pt x="337245" y="1219373"/>
                  </a:lnTo>
                  <a:lnTo>
                    <a:pt x="335388" y="1265280"/>
                  </a:lnTo>
                  <a:lnTo>
                    <a:pt x="323933" y="1284568"/>
                  </a:lnTo>
                  <a:lnTo>
                    <a:pt x="1281913" y="1284568"/>
                  </a:lnTo>
                  <a:lnTo>
                    <a:pt x="1285409" y="1193754"/>
                  </a:lnTo>
                  <a:lnTo>
                    <a:pt x="636803" y="1193754"/>
                  </a:lnTo>
                  <a:lnTo>
                    <a:pt x="626133" y="1188988"/>
                  </a:lnTo>
                  <a:lnTo>
                    <a:pt x="615867" y="1172367"/>
                  </a:lnTo>
                  <a:lnTo>
                    <a:pt x="607878" y="1146040"/>
                  </a:lnTo>
                  <a:lnTo>
                    <a:pt x="604040" y="1112154"/>
                  </a:lnTo>
                  <a:lnTo>
                    <a:pt x="604651" y="843618"/>
                  </a:lnTo>
                  <a:lnTo>
                    <a:pt x="608070" y="613036"/>
                  </a:lnTo>
                  <a:lnTo>
                    <a:pt x="611886" y="451723"/>
                  </a:lnTo>
                  <a:lnTo>
                    <a:pt x="613694" y="390993"/>
                  </a:lnTo>
                  <a:lnTo>
                    <a:pt x="609376" y="346061"/>
                  </a:lnTo>
                  <a:lnTo>
                    <a:pt x="596511" y="299708"/>
                  </a:lnTo>
                  <a:lnTo>
                    <a:pt x="575533" y="256204"/>
                  </a:lnTo>
                  <a:lnTo>
                    <a:pt x="546872" y="219814"/>
                  </a:lnTo>
                  <a:lnTo>
                    <a:pt x="510961" y="194807"/>
                  </a:lnTo>
                  <a:lnTo>
                    <a:pt x="468232" y="185449"/>
                  </a:lnTo>
                  <a:close/>
                </a:path>
                <a:path w="1954529" h="2411095">
                  <a:moveTo>
                    <a:pt x="816661" y="0"/>
                  </a:moveTo>
                  <a:lnTo>
                    <a:pt x="773369" y="7423"/>
                  </a:lnTo>
                  <a:lnTo>
                    <a:pt x="736677" y="28936"/>
                  </a:lnTo>
                  <a:lnTo>
                    <a:pt x="707099" y="61123"/>
                  </a:lnTo>
                  <a:lnTo>
                    <a:pt x="685148" y="100570"/>
                  </a:lnTo>
                  <a:lnTo>
                    <a:pt x="671335" y="143863"/>
                  </a:lnTo>
                  <a:lnTo>
                    <a:pt x="666174" y="187585"/>
                  </a:lnTo>
                  <a:lnTo>
                    <a:pt x="668920" y="488570"/>
                  </a:lnTo>
                  <a:lnTo>
                    <a:pt x="669174" y="684593"/>
                  </a:lnTo>
                  <a:lnTo>
                    <a:pt x="666342" y="861777"/>
                  </a:lnTo>
                  <a:lnTo>
                    <a:pt x="659829" y="1106249"/>
                  </a:lnTo>
                  <a:lnTo>
                    <a:pt x="652981" y="1163528"/>
                  </a:lnTo>
                  <a:lnTo>
                    <a:pt x="636803" y="1193754"/>
                  </a:lnTo>
                  <a:lnTo>
                    <a:pt x="1285409" y="1193754"/>
                  </a:lnTo>
                  <a:lnTo>
                    <a:pt x="1287573" y="1137525"/>
                  </a:lnTo>
                  <a:lnTo>
                    <a:pt x="973693" y="1137525"/>
                  </a:lnTo>
                  <a:lnTo>
                    <a:pt x="966638" y="1134947"/>
                  </a:lnTo>
                  <a:lnTo>
                    <a:pt x="958168" y="1123870"/>
                  </a:lnTo>
                  <a:lnTo>
                    <a:pt x="951562" y="1099887"/>
                  </a:lnTo>
                  <a:lnTo>
                    <a:pt x="950102" y="1058596"/>
                  </a:lnTo>
                  <a:lnTo>
                    <a:pt x="960139" y="240385"/>
                  </a:lnTo>
                  <a:lnTo>
                    <a:pt x="960238" y="227343"/>
                  </a:lnTo>
                  <a:lnTo>
                    <a:pt x="953689" y="132743"/>
                  </a:lnTo>
                  <a:lnTo>
                    <a:pt x="933674" y="77394"/>
                  </a:lnTo>
                  <a:lnTo>
                    <a:pt x="905220" y="39384"/>
                  </a:lnTo>
                  <a:lnTo>
                    <a:pt x="873071" y="15775"/>
                  </a:lnTo>
                  <a:lnTo>
                    <a:pt x="841970" y="3626"/>
                  </a:lnTo>
                  <a:lnTo>
                    <a:pt x="816661" y="0"/>
                  </a:lnTo>
                  <a:close/>
                </a:path>
                <a:path w="1954529" h="2411095">
                  <a:moveTo>
                    <a:pt x="1178305" y="173031"/>
                  </a:moveTo>
                  <a:lnTo>
                    <a:pt x="1135258" y="179569"/>
                  </a:lnTo>
                  <a:lnTo>
                    <a:pt x="1098438" y="200328"/>
                  </a:lnTo>
                  <a:lnTo>
                    <a:pt x="1068435" y="231906"/>
                  </a:lnTo>
                  <a:lnTo>
                    <a:pt x="1045844" y="270899"/>
                  </a:lnTo>
                  <a:lnTo>
                    <a:pt x="1031255" y="313904"/>
                  </a:lnTo>
                  <a:lnTo>
                    <a:pt x="1025262" y="357517"/>
                  </a:lnTo>
                  <a:lnTo>
                    <a:pt x="999986" y="1075768"/>
                  </a:lnTo>
                  <a:lnTo>
                    <a:pt x="997332" y="1104325"/>
                  </a:lnTo>
                  <a:lnTo>
                    <a:pt x="990986" y="1123346"/>
                  </a:lnTo>
                  <a:lnTo>
                    <a:pt x="982566" y="1134017"/>
                  </a:lnTo>
                  <a:lnTo>
                    <a:pt x="973693" y="1137525"/>
                  </a:lnTo>
                  <a:lnTo>
                    <a:pt x="1287573" y="1137525"/>
                  </a:lnTo>
                  <a:lnTo>
                    <a:pt x="1311250" y="522461"/>
                  </a:lnTo>
                  <a:lnTo>
                    <a:pt x="1315233" y="418199"/>
                  </a:lnTo>
                  <a:lnTo>
                    <a:pt x="1316405" y="384407"/>
                  </a:lnTo>
                  <a:lnTo>
                    <a:pt x="1311146" y="308544"/>
                  </a:lnTo>
                  <a:lnTo>
                    <a:pt x="1292464" y="252793"/>
                  </a:lnTo>
                  <a:lnTo>
                    <a:pt x="1265099" y="214208"/>
                  </a:lnTo>
                  <a:lnTo>
                    <a:pt x="1233792" y="189947"/>
                  </a:lnTo>
                  <a:lnTo>
                    <a:pt x="1203280" y="177168"/>
                  </a:lnTo>
                  <a:lnTo>
                    <a:pt x="1178305" y="173031"/>
                  </a:lnTo>
                  <a:close/>
                </a:path>
              </a:pathLst>
            </a:custGeom>
            <a:solidFill>
              <a:srgbClr val="FC9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458270" y="4065525"/>
            <a:ext cx="3597910" cy="2195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5770"/>
              </a:lnSpc>
              <a:spcBef>
                <a:spcPts val="100"/>
              </a:spcBef>
            </a:pPr>
            <a:r>
              <a:rPr sz="4600" b="1" spc="-135" dirty="0">
                <a:solidFill>
                  <a:srgbClr val="FFFFFF"/>
                </a:solidFill>
                <a:latin typeface="Tahoma"/>
                <a:cs typeface="Tahoma"/>
              </a:rPr>
              <a:t>Ошибочный </a:t>
            </a:r>
            <a:r>
              <a:rPr sz="4600" b="1" spc="-10" dirty="0">
                <a:solidFill>
                  <a:srgbClr val="FFFFFF"/>
                </a:solidFill>
                <a:latin typeface="Tahoma"/>
                <a:cs typeface="Tahoma"/>
              </a:rPr>
              <a:t>перевод?</a:t>
            </a:r>
            <a:endParaRPr sz="4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4600" spc="275" dirty="0">
                <a:solidFill>
                  <a:srgbClr val="FFFFFF"/>
                </a:solidFill>
                <a:latin typeface="Tahoma"/>
                <a:cs typeface="Tahoma"/>
              </a:rPr>
              <a:t>Часть</a:t>
            </a:r>
            <a:endParaRPr sz="46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58270" y="6264411"/>
            <a:ext cx="4674870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spc="204" dirty="0">
                <a:solidFill>
                  <a:srgbClr val="FFFFFF"/>
                </a:solidFill>
                <a:latin typeface="Tahoma"/>
                <a:cs typeface="Tahoma"/>
              </a:rPr>
              <a:t>мошеннической</a:t>
            </a:r>
            <a:endParaRPr sz="46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58270" y="6997373"/>
            <a:ext cx="2037080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600" spc="210" dirty="0">
                <a:solidFill>
                  <a:srgbClr val="FFFFFF"/>
                </a:solidFill>
                <a:latin typeface="Tahoma"/>
                <a:cs typeface="Tahoma"/>
              </a:rPr>
              <a:t>схемы!</a:t>
            </a:r>
            <a:endParaRPr sz="46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858211" y="7137146"/>
            <a:ext cx="5246370" cy="315976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7785">
              <a:lnSpc>
                <a:spcPct val="102600"/>
              </a:lnSpc>
              <a:spcBef>
                <a:spcPts val="25"/>
              </a:spcBef>
            </a:pPr>
            <a:r>
              <a:rPr sz="3350" b="1" dirty="0">
                <a:solidFill>
                  <a:srgbClr val="FFFFFF"/>
                </a:solidFill>
                <a:latin typeface="Tahoma"/>
                <a:cs typeface="Tahoma"/>
              </a:rPr>
              <a:t>Обратитесь</a:t>
            </a:r>
            <a:r>
              <a:rPr sz="3350" b="1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2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33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210" dirty="0">
                <a:solidFill>
                  <a:srgbClr val="FFFFFF"/>
                </a:solidFill>
                <a:latin typeface="Tahoma"/>
                <a:cs typeface="Tahoma"/>
              </a:rPr>
              <a:t>свой</a:t>
            </a:r>
            <a:r>
              <a:rPr sz="335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b="1" spc="-40" dirty="0">
                <a:solidFill>
                  <a:srgbClr val="FFFFFF"/>
                </a:solidFill>
                <a:latin typeface="Tahoma"/>
                <a:cs typeface="Tahoma"/>
              </a:rPr>
              <a:t>банк </a:t>
            </a:r>
            <a:r>
              <a:rPr sz="3350" spc="1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3350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b="1" dirty="0">
                <a:solidFill>
                  <a:srgbClr val="FFFFFF"/>
                </a:solidFill>
                <a:latin typeface="Tahoma"/>
                <a:cs typeface="Tahoma"/>
              </a:rPr>
              <a:t>сообщите</a:t>
            </a:r>
            <a:r>
              <a:rPr sz="335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35" dirty="0">
                <a:solidFill>
                  <a:srgbClr val="FFFFFF"/>
                </a:solidFill>
                <a:latin typeface="Tahoma"/>
                <a:cs typeface="Tahoma"/>
              </a:rPr>
              <a:t>об </a:t>
            </a:r>
            <a:r>
              <a:rPr sz="3350" spc="165" dirty="0">
                <a:solidFill>
                  <a:srgbClr val="FFFFFF"/>
                </a:solidFill>
                <a:latin typeface="Tahoma"/>
                <a:cs typeface="Tahoma"/>
              </a:rPr>
              <a:t>ошибочном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65" dirty="0">
                <a:solidFill>
                  <a:srgbClr val="FFFFFF"/>
                </a:solidFill>
                <a:latin typeface="Tahoma"/>
                <a:cs typeface="Tahoma"/>
              </a:rPr>
              <a:t>переводе</a:t>
            </a:r>
            <a:r>
              <a:rPr sz="33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-50" dirty="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sz="3350" spc="125" dirty="0">
                <a:solidFill>
                  <a:srgbClr val="FFFFFF"/>
                </a:solidFill>
                <a:latin typeface="Tahoma"/>
                <a:cs typeface="Tahoma"/>
              </a:rPr>
              <a:t>он</a:t>
            </a:r>
            <a:r>
              <a:rPr sz="33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60" dirty="0">
                <a:solidFill>
                  <a:srgbClr val="FFFFFF"/>
                </a:solidFill>
                <a:latin typeface="Tahoma"/>
                <a:cs typeface="Tahoma"/>
              </a:rPr>
              <a:t>разберется</a:t>
            </a:r>
            <a:endParaRPr sz="3350">
              <a:latin typeface="Tahoma"/>
              <a:cs typeface="Tahoma"/>
            </a:endParaRPr>
          </a:p>
          <a:p>
            <a:pPr marL="12700" marR="5080">
              <a:lnSpc>
                <a:spcPct val="102600"/>
              </a:lnSpc>
            </a:pPr>
            <a:r>
              <a:rPr sz="3350" spc="12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33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60" dirty="0">
                <a:solidFill>
                  <a:srgbClr val="FFFFFF"/>
                </a:solidFill>
                <a:latin typeface="Tahoma"/>
                <a:cs typeface="Tahoma"/>
              </a:rPr>
              <a:t>ситуации</a:t>
            </a:r>
            <a:r>
              <a:rPr sz="33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1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33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285" dirty="0">
                <a:solidFill>
                  <a:srgbClr val="FFFFFF"/>
                </a:solidFill>
                <a:latin typeface="Tahoma"/>
                <a:cs typeface="Tahoma"/>
              </a:rPr>
              <a:t>сам</a:t>
            </a:r>
            <a:r>
              <a:rPr sz="33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40" dirty="0">
                <a:solidFill>
                  <a:srgbClr val="FFFFFF"/>
                </a:solidFill>
                <a:latin typeface="Tahoma"/>
                <a:cs typeface="Tahoma"/>
              </a:rPr>
              <a:t>вернет </a:t>
            </a:r>
            <a:r>
              <a:rPr sz="3350" spc="150" dirty="0">
                <a:solidFill>
                  <a:srgbClr val="FFFFFF"/>
                </a:solidFill>
                <a:latin typeface="Tahoma"/>
                <a:cs typeface="Tahoma"/>
              </a:rPr>
              <a:t>деньги</a:t>
            </a:r>
            <a:r>
              <a:rPr sz="33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50" spc="114" dirty="0">
                <a:solidFill>
                  <a:srgbClr val="FFFFFF"/>
                </a:solidFill>
                <a:latin typeface="Tahoma"/>
                <a:cs typeface="Tahoma"/>
              </a:rPr>
              <a:t>отправителю</a:t>
            </a:r>
            <a:endParaRPr sz="335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879583" y="8890409"/>
            <a:ext cx="1125220" cy="1127760"/>
          </a:xfrm>
          <a:custGeom>
            <a:avLst/>
            <a:gdLst/>
            <a:ahLst/>
            <a:cxnLst/>
            <a:rect l="l" t="t" r="r" b="b"/>
            <a:pathLst>
              <a:path w="1125220" h="1127759">
                <a:moveTo>
                  <a:pt x="649404" y="0"/>
                </a:moveTo>
                <a:lnTo>
                  <a:pt x="626743" y="63606"/>
                </a:lnTo>
                <a:lnTo>
                  <a:pt x="604924" y="121170"/>
                </a:lnTo>
                <a:lnTo>
                  <a:pt x="583537" y="173009"/>
                </a:lnTo>
                <a:lnTo>
                  <a:pt x="562174" y="219439"/>
                </a:lnTo>
                <a:lnTo>
                  <a:pt x="540427" y="260776"/>
                </a:lnTo>
                <a:lnTo>
                  <a:pt x="517886" y="297336"/>
                </a:lnTo>
                <a:lnTo>
                  <a:pt x="494144" y="329437"/>
                </a:lnTo>
                <a:lnTo>
                  <a:pt x="441419" y="381524"/>
                </a:lnTo>
                <a:lnTo>
                  <a:pt x="376787" y="420687"/>
                </a:lnTo>
                <a:lnTo>
                  <a:pt x="338178" y="435845"/>
                </a:lnTo>
                <a:lnTo>
                  <a:pt x="295309" y="447985"/>
                </a:lnTo>
                <a:lnTo>
                  <a:pt x="247691" y="457470"/>
                </a:lnTo>
                <a:lnTo>
                  <a:pt x="194838" y="464665"/>
                </a:lnTo>
                <a:lnTo>
                  <a:pt x="136263" y="469934"/>
                </a:lnTo>
                <a:lnTo>
                  <a:pt x="71479" y="473642"/>
                </a:lnTo>
                <a:lnTo>
                  <a:pt x="0" y="476153"/>
                </a:lnTo>
                <a:lnTo>
                  <a:pt x="65076" y="499484"/>
                </a:lnTo>
                <a:lnTo>
                  <a:pt x="123862" y="521958"/>
                </a:lnTo>
                <a:lnTo>
                  <a:pt x="176683" y="544019"/>
                </a:lnTo>
                <a:lnTo>
                  <a:pt x="223864" y="566111"/>
                </a:lnTo>
                <a:lnTo>
                  <a:pt x="265730" y="588679"/>
                </a:lnTo>
                <a:lnTo>
                  <a:pt x="302607" y="612169"/>
                </a:lnTo>
                <a:lnTo>
                  <a:pt x="334820" y="637023"/>
                </a:lnTo>
                <a:lnTo>
                  <a:pt x="362694" y="663688"/>
                </a:lnTo>
                <a:lnTo>
                  <a:pt x="406742" y="724211"/>
                </a:lnTo>
                <a:lnTo>
                  <a:pt x="423594" y="758931"/>
                </a:lnTo>
                <a:lnTo>
                  <a:pt x="437427" y="797219"/>
                </a:lnTo>
                <a:lnTo>
                  <a:pt x="448561" y="839532"/>
                </a:lnTo>
                <a:lnTo>
                  <a:pt x="457316" y="886321"/>
                </a:lnTo>
                <a:lnTo>
                  <a:pt x="464011" y="938043"/>
                </a:lnTo>
                <a:lnTo>
                  <a:pt x="468964" y="995150"/>
                </a:lnTo>
                <a:lnTo>
                  <a:pt x="472497" y="1058096"/>
                </a:lnTo>
                <a:lnTo>
                  <a:pt x="474927" y="1127337"/>
                </a:lnTo>
                <a:lnTo>
                  <a:pt x="498917" y="1060390"/>
                </a:lnTo>
                <a:lnTo>
                  <a:pt x="521983" y="1000113"/>
                </a:lnTo>
                <a:lnTo>
                  <a:pt x="544612" y="946143"/>
                </a:lnTo>
                <a:lnTo>
                  <a:pt x="567287" y="898115"/>
                </a:lnTo>
                <a:lnTo>
                  <a:pt x="590493" y="855665"/>
                </a:lnTo>
                <a:lnTo>
                  <a:pt x="614713" y="818429"/>
                </a:lnTo>
                <a:lnTo>
                  <a:pt x="640433" y="786044"/>
                </a:lnTo>
                <a:lnTo>
                  <a:pt x="668136" y="758144"/>
                </a:lnTo>
                <a:lnTo>
                  <a:pt x="728306" y="716420"/>
                </a:lnTo>
                <a:lnTo>
                  <a:pt x="800714" y="687375"/>
                </a:lnTo>
                <a:lnTo>
                  <a:pt x="842559" y="676814"/>
                </a:lnTo>
                <a:lnTo>
                  <a:pt x="888726" y="668472"/>
                </a:lnTo>
                <a:lnTo>
                  <a:pt x="939636" y="662031"/>
                </a:lnTo>
                <a:lnTo>
                  <a:pt x="995710" y="657173"/>
                </a:lnTo>
                <a:lnTo>
                  <a:pt x="1057369" y="653583"/>
                </a:lnTo>
                <a:lnTo>
                  <a:pt x="1125033" y="650943"/>
                </a:lnTo>
                <a:lnTo>
                  <a:pt x="1057264" y="626778"/>
                </a:lnTo>
                <a:lnTo>
                  <a:pt x="996434" y="603505"/>
                </a:lnTo>
                <a:lnTo>
                  <a:pt x="942130" y="580633"/>
                </a:lnTo>
                <a:lnTo>
                  <a:pt x="893938" y="557666"/>
                </a:lnTo>
                <a:lnTo>
                  <a:pt x="851445" y="534111"/>
                </a:lnTo>
                <a:lnTo>
                  <a:pt x="814236" y="509474"/>
                </a:lnTo>
                <a:lnTo>
                  <a:pt x="781899" y="483262"/>
                </a:lnTo>
                <a:lnTo>
                  <a:pt x="754018" y="454980"/>
                </a:lnTo>
                <a:lnTo>
                  <a:pt x="713017" y="394890"/>
                </a:lnTo>
                <a:lnTo>
                  <a:pt x="684245" y="322568"/>
                </a:lnTo>
                <a:lnTo>
                  <a:pt x="673762" y="280813"/>
                </a:lnTo>
                <a:lnTo>
                  <a:pt x="665514" y="234792"/>
                </a:lnTo>
                <a:lnTo>
                  <a:pt x="659228" y="184103"/>
                </a:lnTo>
                <a:lnTo>
                  <a:pt x="654630" y="128343"/>
                </a:lnTo>
                <a:lnTo>
                  <a:pt x="651447" y="67109"/>
                </a:lnTo>
                <a:lnTo>
                  <a:pt x="649404" y="0"/>
                </a:lnTo>
                <a:close/>
              </a:path>
            </a:pathLst>
          </a:custGeom>
          <a:solidFill>
            <a:srgbClr val="947B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14752724" y="3340212"/>
            <a:ext cx="3539490" cy="3539490"/>
            <a:chOff x="14752724" y="3340212"/>
            <a:chExt cx="3539490" cy="3539490"/>
          </a:xfrm>
        </p:grpSpPr>
        <p:sp>
          <p:nvSpPr>
            <p:cNvPr id="35" name="object 35"/>
            <p:cNvSpPr/>
            <p:nvPr/>
          </p:nvSpPr>
          <p:spPr>
            <a:xfrm>
              <a:off x="14752724" y="3340212"/>
              <a:ext cx="3539490" cy="3539490"/>
            </a:xfrm>
            <a:custGeom>
              <a:avLst/>
              <a:gdLst/>
              <a:ahLst/>
              <a:cxnLst/>
              <a:rect l="l" t="t" r="r" b="b"/>
              <a:pathLst>
                <a:path w="3539490" h="3539490">
                  <a:moveTo>
                    <a:pt x="1769579" y="0"/>
                  </a:moveTo>
                  <a:lnTo>
                    <a:pt x="1721667" y="636"/>
                  </a:lnTo>
                  <a:lnTo>
                    <a:pt x="1674068" y="2533"/>
                  </a:lnTo>
                  <a:lnTo>
                    <a:pt x="1626801" y="5676"/>
                  </a:lnTo>
                  <a:lnTo>
                    <a:pt x="1579880" y="10048"/>
                  </a:lnTo>
                  <a:lnTo>
                    <a:pt x="1533321" y="15634"/>
                  </a:lnTo>
                  <a:lnTo>
                    <a:pt x="1487141" y="22417"/>
                  </a:lnTo>
                  <a:lnTo>
                    <a:pt x="1441356" y="30381"/>
                  </a:lnTo>
                  <a:lnTo>
                    <a:pt x="1395981" y="39510"/>
                  </a:lnTo>
                  <a:lnTo>
                    <a:pt x="1351033" y="49788"/>
                  </a:lnTo>
                  <a:lnTo>
                    <a:pt x="1306529" y="61200"/>
                  </a:lnTo>
                  <a:lnTo>
                    <a:pt x="1262482" y="73728"/>
                  </a:lnTo>
                  <a:lnTo>
                    <a:pt x="1218911" y="87357"/>
                  </a:lnTo>
                  <a:lnTo>
                    <a:pt x="1175831" y="102072"/>
                  </a:lnTo>
                  <a:lnTo>
                    <a:pt x="1133258" y="117855"/>
                  </a:lnTo>
                  <a:lnTo>
                    <a:pt x="1091208" y="134690"/>
                  </a:lnTo>
                  <a:lnTo>
                    <a:pt x="1049697" y="152563"/>
                  </a:lnTo>
                  <a:lnTo>
                    <a:pt x="1008742" y="171456"/>
                  </a:lnTo>
                  <a:lnTo>
                    <a:pt x="968357" y="191354"/>
                  </a:lnTo>
                  <a:lnTo>
                    <a:pt x="928560" y="212241"/>
                  </a:lnTo>
                  <a:lnTo>
                    <a:pt x="889367" y="234100"/>
                  </a:lnTo>
                  <a:lnTo>
                    <a:pt x="850792" y="256915"/>
                  </a:lnTo>
                  <a:lnTo>
                    <a:pt x="812854" y="280671"/>
                  </a:lnTo>
                  <a:lnTo>
                    <a:pt x="775566" y="305351"/>
                  </a:lnTo>
                  <a:lnTo>
                    <a:pt x="738946" y="330940"/>
                  </a:lnTo>
                  <a:lnTo>
                    <a:pt x="703010" y="357421"/>
                  </a:lnTo>
                  <a:lnTo>
                    <a:pt x="667774" y="384778"/>
                  </a:lnTo>
                  <a:lnTo>
                    <a:pt x="633253" y="412995"/>
                  </a:lnTo>
                  <a:lnTo>
                    <a:pt x="599464" y="442057"/>
                  </a:lnTo>
                  <a:lnTo>
                    <a:pt x="566422" y="471946"/>
                  </a:lnTo>
                  <a:lnTo>
                    <a:pt x="534145" y="502648"/>
                  </a:lnTo>
                  <a:lnTo>
                    <a:pt x="502648" y="534145"/>
                  </a:lnTo>
                  <a:lnTo>
                    <a:pt x="471946" y="566422"/>
                  </a:lnTo>
                  <a:lnTo>
                    <a:pt x="442057" y="599464"/>
                  </a:lnTo>
                  <a:lnTo>
                    <a:pt x="412995" y="633253"/>
                  </a:lnTo>
                  <a:lnTo>
                    <a:pt x="384778" y="667774"/>
                  </a:lnTo>
                  <a:lnTo>
                    <a:pt x="357421" y="703010"/>
                  </a:lnTo>
                  <a:lnTo>
                    <a:pt x="330940" y="738946"/>
                  </a:lnTo>
                  <a:lnTo>
                    <a:pt x="305351" y="775566"/>
                  </a:lnTo>
                  <a:lnTo>
                    <a:pt x="280671" y="812854"/>
                  </a:lnTo>
                  <a:lnTo>
                    <a:pt x="256915" y="850792"/>
                  </a:lnTo>
                  <a:lnTo>
                    <a:pt x="234100" y="889367"/>
                  </a:lnTo>
                  <a:lnTo>
                    <a:pt x="212241" y="928560"/>
                  </a:lnTo>
                  <a:lnTo>
                    <a:pt x="191354" y="968357"/>
                  </a:lnTo>
                  <a:lnTo>
                    <a:pt x="171456" y="1008742"/>
                  </a:lnTo>
                  <a:lnTo>
                    <a:pt x="152563" y="1049697"/>
                  </a:lnTo>
                  <a:lnTo>
                    <a:pt x="134690" y="1091208"/>
                  </a:lnTo>
                  <a:lnTo>
                    <a:pt x="117855" y="1133258"/>
                  </a:lnTo>
                  <a:lnTo>
                    <a:pt x="102072" y="1175831"/>
                  </a:lnTo>
                  <a:lnTo>
                    <a:pt x="87357" y="1218911"/>
                  </a:lnTo>
                  <a:lnTo>
                    <a:pt x="73728" y="1262482"/>
                  </a:lnTo>
                  <a:lnTo>
                    <a:pt x="61200" y="1306529"/>
                  </a:lnTo>
                  <a:lnTo>
                    <a:pt x="49788" y="1351033"/>
                  </a:lnTo>
                  <a:lnTo>
                    <a:pt x="39510" y="1395981"/>
                  </a:lnTo>
                  <a:lnTo>
                    <a:pt x="30381" y="1441356"/>
                  </a:lnTo>
                  <a:lnTo>
                    <a:pt x="22417" y="1487141"/>
                  </a:lnTo>
                  <a:lnTo>
                    <a:pt x="15634" y="1533321"/>
                  </a:lnTo>
                  <a:lnTo>
                    <a:pt x="10048" y="1579880"/>
                  </a:lnTo>
                  <a:lnTo>
                    <a:pt x="5676" y="1626801"/>
                  </a:lnTo>
                  <a:lnTo>
                    <a:pt x="2533" y="1674068"/>
                  </a:lnTo>
                  <a:lnTo>
                    <a:pt x="636" y="1721667"/>
                  </a:lnTo>
                  <a:lnTo>
                    <a:pt x="0" y="1769579"/>
                  </a:lnTo>
                  <a:lnTo>
                    <a:pt x="636" y="1817492"/>
                  </a:lnTo>
                  <a:lnTo>
                    <a:pt x="2533" y="1865090"/>
                  </a:lnTo>
                  <a:lnTo>
                    <a:pt x="5676" y="1912358"/>
                  </a:lnTo>
                  <a:lnTo>
                    <a:pt x="10048" y="1959279"/>
                  </a:lnTo>
                  <a:lnTo>
                    <a:pt x="15634" y="2005837"/>
                  </a:lnTo>
                  <a:lnTo>
                    <a:pt x="22417" y="2052017"/>
                  </a:lnTo>
                  <a:lnTo>
                    <a:pt x="30381" y="2097803"/>
                  </a:lnTo>
                  <a:lnTo>
                    <a:pt x="39510" y="2143177"/>
                  </a:lnTo>
                  <a:lnTo>
                    <a:pt x="49788" y="2188125"/>
                  </a:lnTo>
                  <a:lnTo>
                    <a:pt x="61200" y="2232630"/>
                  </a:lnTo>
                  <a:lnTo>
                    <a:pt x="73728" y="2276676"/>
                  </a:lnTo>
                  <a:lnTo>
                    <a:pt x="87357" y="2320247"/>
                  </a:lnTo>
                  <a:lnTo>
                    <a:pt x="102072" y="2363327"/>
                  </a:lnTo>
                  <a:lnTo>
                    <a:pt x="117855" y="2405900"/>
                  </a:lnTo>
                  <a:lnTo>
                    <a:pt x="134690" y="2447950"/>
                  </a:lnTo>
                  <a:lnTo>
                    <a:pt x="152563" y="2489461"/>
                  </a:lnTo>
                  <a:lnTo>
                    <a:pt x="171456" y="2530416"/>
                  </a:lnTo>
                  <a:lnTo>
                    <a:pt x="191354" y="2570801"/>
                  </a:lnTo>
                  <a:lnTo>
                    <a:pt x="212241" y="2610598"/>
                  </a:lnTo>
                  <a:lnTo>
                    <a:pt x="234100" y="2649792"/>
                  </a:lnTo>
                  <a:lnTo>
                    <a:pt x="256915" y="2688366"/>
                  </a:lnTo>
                  <a:lnTo>
                    <a:pt x="280671" y="2726305"/>
                  </a:lnTo>
                  <a:lnTo>
                    <a:pt x="305351" y="2763592"/>
                  </a:lnTo>
                  <a:lnTo>
                    <a:pt x="330940" y="2800212"/>
                  </a:lnTo>
                  <a:lnTo>
                    <a:pt x="357421" y="2836148"/>
                  </a:lnTo>
                  <a:lnTo>
                    <a:pt x="384778" y="2871385"/>
                  </a:lnTo>
                  <a:lnTo>
                    <a:pt x="412995" y="2905905"/>
                  </a:lnTo>
                  <a:lnTo>
                    <a:pt x="442057" y="2939695"/>
                  </a:lnTo>
                  <a:lnTo>
                    <a:pt x="471946" y="2972736"/>
                  </a:lnTo>
                  <a:lnTo>
                    <a:pt x="502648" y="3005013"/>
                  </a:lnTo>
                  <a:lnTo>
                    <a:pt x="534145" y="3036511"/>
                  </a:lnTo>
                  <a:lnTo>
                    <a:pt x="566422" y="3067212"/>
                  </a:lnTo>
                  <a:lnTo>
                    <a:pt x="599464" y="3097102"/>
                  </a:lnTo>
                  <a:lnTo>
                    <a:pt x="633253" y="3126163"/>
                  </a:lnTo>
                  <a:lnTo>
                    <a:pt x="667774" y="3154380"/>
                  </a:lnTo>
                  <a:lnTo>
                    <a:pt x="703010" y="3181737"/>
                  </a:lnTo>
                  <a:lnTo>
                    <a:pt x="738946" y="3208218"/>
                  </a:lnTo>
                  <a:lnTo>
                    <a:pt x="775566" y="3233807"/>
                  </a:lnTo>
                  <a:lnTo>
                    <a:pt x="812854" y="3258487"/>
                  </a:lnTo>
                  <a:lnTo>
                    <a:pt x="850792" y="3282243"/>
                  </a:lnTo>
                  <a:lnTo>
                    <a:pt x="889367" y="3305059"/>
                  </a:lnTo>
                  <a:lnTo>
                    <a:pt x="928560" y="3326918"/>
                  </a:lnTo>
                  <a:lnTo>
                    <a:pt x="968357" y="3347804"/>
                  </a:lnTo>
                  <a:lnTo>
                    <a:pt x="1008742" y="3367702"/>
                  </a:lnTo>
                  <a:lnTo>
                    <a:pt x="1049697" y="3386595"/>
                  </a:lnTo>
                  <a:lnTo>
                    <a:pt x="1091208" y="3404468"/>
                  </a:lnTo>
                  <a:lnTo>
                    <a:pt x="1133258" y="3421304"/>
                  </a:lnTo>
                  <a:lnTo>
                    <a:pt x="1175831" y="3437087"/>
                  </a:lnTo>
                  <a:lnTo>
                    <a:pt x="1218911" y="3451801"/>
                  </a:lnTo>
                  <a:lnTo>
                    <a:pt x="1262482" y="3465430"/>
                  </a:lnTo>
                  <a:lnTo>
                    <a:pt x="1306529" y="3477958"/>
                  </a:lnTo>
                  <a:lnTo>
                    <a:pt x="1351033" y="3489370"/>
                  </a:lnTo>
                  <a:lnTo>
                    <a:pt x="1395981" y="3499648"/>
                  </a:lnTo>
                  <a:lnTo>
                    <a:pt x="1441356" y="3508777"/>
                  </a:lnTo>
                  <a:lnTo>
                    <a:pt x="1487141" y="3516741"/>
                  </a:lnTo>
                  <a:lnTo>
                    <a:pt x="1533321" y="3523524"/>
                  </a:lnTo>
                  <a:lnTo>
                    <a:pt x="1579880" y="3529110"/>
                  </a:lnTo>
                  <a:lnTo>
                    <a:pt x="1626801" y="3533482"/>
                  </a:lnTo>
                  <a:lnTo>
                    <a:pt x="1674068" y="3536625"/>
                  </a:lnTo>
                  <a:lnTo>
                    <a:pt x="1721667" y="3538523"/>
                  </a:lnTo>
                  <a:lnTo>
                    <a:pt x="1769579" y="3539159"/>
                  </a:lnTo>
                  <a:lnTo>
                    <a:pt x="1817492" y="3538523"/>
                  </a:lnTo>
                  <a:lnTo>
                    <a:pt x="1865090" y="3536625"/>
                  </a:lnTo>
                  <a:lnTo>
                    <a:pt x="1912358" y="3533482"/>
                  </a:lnTo>
                  <a:lnTo>
                    <a:pt x="1959279" y="3529110"/>
                  </a:lnTo>
                  <a:lnTo>
                    <a:pt x="2005837" y="3523524"/>
                  </a:lnTo>
                  <a:lnTo>
                    <a:pt x="2052017" y="3516741"/>
                  </a:lnTo>
                  <a:lnTo>
                    <a:pt x="2097803" y="3508777"/>
                  </a:lnTo>
                  <a:lnTo>
                    <a:pt x="2143177" y="3499648"/>
                  </a:lnTo>
                  <a:lnTo>
                    <a:pt x="2188125" y="3489370"/>
                  </a:lnTo>
                  <a:lnTo>
                    <a:pt x="2232630" y="3477958"/>
                  </a:lnTo>
                  <a:lnTo>
                    <a:pt x="2276676" y="3465430"/>
                  </a:lnTo>
                  <a:lnTo>
                    <a:pt x="2320247" y="3451801"/>
                  </a:lnTo>
                  <a:lnTo>
                    <a:pt x="2363327" y="3437087"/>
                  </a:lnTo>
                  <a:lnTo>
                    <a:pt x="2405900" y="3421304"/>
                  </a:lnTo>
                  <a:lnTo>
                    <a:pt x="2447950" y="3404468"/>
                  </a:lnTo>
                  <a:lnTo>
                    <a:pt x="2489461" y="3386595"/>
                  </a:lnTo>
                  <a:lnTo>
                    <a:pt x="2530416" y="3367702"/>
                  </a:lnTo>
                  <a:lnTo>
                    <a:pt x="2570801" y="3347804"/>
                  </a:lnTo>
                  <a:lnTo>
                    <a:pt x="2610598" y="3326918"/>
                  </a:lnTo>
                  <a:lnTo>
                    <a:pt x="2649792" y="3305059"/>
                  </a:lnTo>
                  <a:lnTo>
                    <a:pt x="2688366" y="3282243"/>
                  </a:lnTo>
                  <a:lnTo>
                    <a:pt x="2726305" y="3258487"/>
                  </a:lnTo>
                  <a:lnTo>
                    <a:pt x="2763592" y="3233807"/>
                  </a:lnTo>
                  <a:lnTo>
                    <a:pt x="2800212" y="3208218"/>
                  </a:lnTo>
                  <a:lnTo>
                    <a:pt x="2836148" y="3181737"/>
                  </a:lnTo>
                  <a:lnTo>
                    <a:pt x="2871385" y="3154380"/>
                  </a:lnTo>
                  <a:lnTo>
                    <a:pt x="2905905" y="3126163"/>
                  </a:lnTo>
                  <a:lnTo>
                    <a:pt x="2939695" y="3097102"/>
                  </a:lnTo>
                  <a:lnTo>
                    <a:pt x="2972736" y="3067212"/>
                  </a:lnTo>
                  <a:lnTo>
                    <a:pt x="3005013" y="3036511"/>
                  </a:lnTo>
                  <a:lnTo>
                    <a:pt x="3036511" y="3005013"/>
                  </a:lnTo>
                  <a:lnTo>
                    <a:pt x="3067212" y="2972736"/>
                  </a:lnTo>
                  <a:lnTo>
                    <a:pt x="3097102" y="2939695"/>
                  </a:lnTo>
                  <a:lnTo>
                    <a:pt x="3126163" y="2905905"/>
                  </a:lnTo>
                  <a:lnTo>
                    <a:pt x="3154380" y="2871385"/>
                  </a:lnTo>
                  <a:lnTo>
                    <a:pt x="3181737" y="2836148"/>
                  </a:lnTo>
                  <a:lnTo>
                    <a:pt x="3208218" y="2800212"/>
                  </a:lnTo>
                  <a:lnTo>
                    <a:pt x="3233807" y="2763592"/>
                  </a:lnTo>
                  <a:lnTo>
                    <a:pt x="3258487" y="2726305"/>
                  </a:lnTo>
                  <a:lnTo>
                    <a:pt x="3282243" y="2688366"/>
                  </a:lnTo>
                  <a:lnTo>
                    <a:pt x="3305059" y="2649792"/>
                  </a:lnTo>
                  <a:lnTo>
                    <a:pt x="3326918" y="2610598"/>
                  </a:lnTo>
                  <a:lnTo>
                    <a:pt x="3347804" y="2570801"/>
                  </a:lnTo>
                  <a:lnTo>
                    <a:pt x="3367702" y="2530416"/>
                  </a:lnTo>
                  <a:lnTo>
                    <a:pt x="3386595" y="2489461"/>
                  </a:lnTo>
                  <a:lnTo>
                    <a:pt x="3404468" y="2447950"/>
                  </a:lnTo>
                  <a:lnTo>
                    <a:pt x="3421304" y="2405900"/>
                  </a:lnTo>
                  <a:lnTo>
                    <a:pt x="3437087" y="2363327"/>
                  </a:lnTo>
                  <a:lnTo>
                    <a:pt x="3451801" y="2320247"/>
                  </a:lnTo>
                  <a:lnTo>
                    <a:pt x="3465430" y="2276676"/>
                  </a:lnTo>
                  <a:lnTo>
                    <a:pt x="3477958" y="2232630"/>
                  </a:lnTo>
                  <a:lnTo>
                    <a:pt x="3489370" y="2188125"/>
                  </a:lnTo>
                  <a:lnTo>
                    <a:pt x="3499648" y="2143177"/>
                  </a:lnTo>
                  <a:lnTo>
                    <a:pt x="3508777" y="2097803"/>
                  </a:lnTo>
                  <a:lnTo>
                    <a:pt x="3516741" y="2052017"/>
                  </a:lnTo>
                  <a:lnTo>
                    <a:pt x="3523524" y="2005837"/>
                  </a:lnTo>
                  <a:lnTo>
                    <a:pt x="3529110" y="1959279"/>
                  </a:lnTo>
                  <a:lnTo>
                    <a:pt x="3533482" y="1912358"/>
                  </a:lnTo>
                  <a:lnTo>
                    <a:pt x="3536625" y="1865090"/>
                  </a:lnTo>
                  <a:lnTo>
                    <a:pt x="3538523" y="1817492"/>
                  </a:lnTo>
                  <a:lnTo>
                    <a:pt x="3539159" y="1769579"/>
                  </a:lnTo>
                  <a:lnTo>
                    <a:pt x="3538523" y="1721667"/>
                  </a:lnTo>
                  <a:lnTo>
                    <a:pt x="3536625" y="1674068"/>
                  </a:lnTo>
                  <a:lnTo>
                    <a:pt x="3533482" y="1626801"/>
                  </a:lnTo>
                  <a:lnTo>
                    <a:pt x="3529110" y="1579880"/>
                  </a:lnTo>
                  <a:lnTo>
                    <a:pt x="3523524" y="1533321"/>
                  </a:lnTo>
                  <a:lnTo>
                    <a:pt x="3516741" y="1487141"/>
                  </a:lnTo>
                  <a:lnTo>
                    <a:pt x="3508777" y="1441356"/>
                  </a:lnTo>
                  <a:lnTo>
                    <a:pt x="3499648" y="1395981"/>
                  </a:lnTo>
                  <a:lnTo>
                    <a:pt x="3489370" y="1351033"/>
                  </a:lnTo>
                  <a:lnTo>
                    <a:pt x="3477958" y="1306529"/>
                  </a:lnTo>
                  <a:lnTo>
                    <a:pt x="3465430" y="1262482"/>
                  </a:lnTo>
                  <a:lnTo>
                    <a:pt x="3451801" y="1218911"/>
                  </a:lnTo>
                  <a:lnTo>
                    <a:pt x="3437087" y="1175831"/>
                  </a:lnTo>
                  <a:lnTo>
                    <a:pt x="3421304" y="1133258"/>
                  </a:lnTo>
                  <a:lnTo>
                    <a:pt x="3404468" y="1091208"/>
                  </a:lnTo>
                  <a:lnTo>
                    <a:pt x="3386595" y="1049697"/>
                  </a:lnTo>
                  <a:lnTo>
                    <a:pt x="3367702" y="1008742"/>
                  </a:lnTo>
                  <a:lnTo>
                    <a:pt x="3347804" y="968357"/>
                  </a:lnTo>
                  <a:lnTo>
                    <a:pt x="3326918" y="928560"/>
                  </a:lnTo>
                  <a:lnTo>
                    <a:pt x="3305059" y="889367"/>
                  </a:lnTo>
                  <a:lnTo>
                    <a:pt x="3282243" y="850792"/>
                  </a:lnTo>
                  <a:lnTo>
                    <a:pt x="3258487" y="812854"/>
                  </a:lnTo>
                  <a:lnTo>
                    <a:pt x="3233807" y="775566"/>
                  </a:lnTo>
                  <a:lnTo>
                    <a:pt x="3208218" y="738946"/>
                  </a:lnTo>
                  <a:lnTo>
                    <a:pt x="3181737" y="703010"/>
                  </a:lnTo>
                  <a:lnTo>
                    <a:pt x="3154380" y="667774"/>
                  </a:lnTo>
                  <a:lnTo>
                    <a:pt x="3126163" y="633253"/>
                  </a:lnTo>
                  <a:lnTo>
                    <a:pt x="3097102" y="599464"/>
                  </a:lnTo>
                  <a:lnTo>
                    <a:pt x="3067212" y="566422"/>
                  </a:lnTo>
                  <a:lnTo>
                    <a:pt x="3036511" y="534145"/>
                  </a:lnTo>
                  <a:lnTo>
                    <a:pt x="3005013" y="502648"/>
                  </a:lnTo>
                  <a:lnTo>
                    <a:pt x="2972736" y="471946"/>
                  </a:lnTo>
                  <a:lnTo>
                    <a:pt x="2939695" y="442057"/>
                  </a:lnTo>
                  <a:lnTo>
                    <a:pt x="2905905" y="412995"/>
                  </a:lnTo>
                  <a:lnTo>
                    <a:pt x="2871385" y="384778"/>
                  </a:lnTo>
                  <a:lnTo>
                    <a:pt x="2836148" y="357421"/>
                  </a:lnTo>
                  <a:lnTo>
                    <a:pt x="2800212" y="330940"/>
                  </a:lnTo>
                  <a:lnTo>
                    <a:pt x="2763592" y="305351"/>
                  </a:lnTo>
                  <a:lnTo>
                    <a:pt x="2726305" y="280671"/>
                  </a:lnTo>
                  <a:lnTo>
                    <a:pt x="2688366" y="256915"/>
                  </a:lnTo>
                  <a:lnTo>
                    <a:pt x="2649792" y="234100"/>
                  </a:lnTo>
                  <a:lnTo>
                    <a:pt x="2610598" y="212241"/>
                  </a:lnTo>
                  <a:lnTo>
                    <a:pt x="2570801" y="191354"/>
                  </a:lnTo>
                  <a:lnTo>
                    <a:pt x="2530416" y="171456"/>
                  </a:lnTo>
                  <a:lnTo>
                    <a:pt x="2489461" y="152563"/>
                  </a:lnTo>
                  <a:lnTo>
                    <a:pt x="2447950" y="134690"/>
                  </a:lnTo>
                  <a:lnTo>
                    <a:pt x="2405900" y="117855"/>
                  </a:lnTo>
                  <a:lnTo>
                    <a:pt x="2363327" y="102072"/>
                  </a:lnTo>
                  <a:lnTo>
                    <a:pt x="2320247" y="87357"/>
                  </a:lnTo>
                  <a:lnTo>
                    <a:pt x="2276676" y="73728"/>
                  </a:lnTo>
                  <a:lnTo>
                    <a:pt x="2232630" y="61200"/>
                  </a:lnTo>
                  <a:lnTo>
                    <a:pt x="2188125" y="49788"/>
                  </a:lnTo>
                  <a:lnTo>
                    <a:pt x="2143177" y="39510"/>
                  </a:lnTo>
                  <a:lnTo>
                    <a:pt x="2097803" y="30381"/>
                  </a:lnTo>
                  <a:lnTo>
                    <a:pt x="2052017" y="22417"/>
                  </a:lnTo>
                  <a:lnTo>
                    <a:pt x="2005837" y="15634"/>
                  </a:lnTo>
                  <a:lnTo>
                    <a:pt x="1959279" y="10048"/>
                  </a:lnTo>
                  <a:lnTo>
                    <a:pt x="1912358" y="5676"/>
                  </a:lnTo>
                  <a:lnTo>
                    <a:pt x="1865090" y="2533"/>
                  </a:lnTo>
                  <a:lnTo>
                    <a:pt x="1817492" y="636"/>
                  </a:lnTo>
                  <a:lnTo>
                    <a:pt x="17695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402453" y="5615012"/>
              <a:ext cx="2286635" cy="144145"/>
            </a:xfrm>
            <a:custGeom>
              <a:avLst/>
              <a:gdLst/>
              <a:ahLst/>
              <a:cxnLst/>
              <a:rect l="l" t="t" r="r" b="b"/>
              <a:pathLst>
                <a:path w="2286634" h="144145">
                  <a:moveTo>
                    <a:pt x="2286464" y="0"/>
                  </a:moveTo>
                  <a:lnTo>
                    <a:pt x="0" y="0"/>
                  </a:lnTo>
                  <a:lnTo>
                    <a:pt x="0" y="143995"/>
                  </a:lnTo>
                  <a:lnTo>
                    <a:pt x="2286464" y="143995"/>
                  </a:lnTo>
                  <a:lnTo>
                    <a:pt x="2286464" y="0"/>
                  </a:lnTo>
                  <a:close/>
                </a:path>
              </a:pathLst>
            </a:custGeom>
            <a:solidFill>
              <a:srgbClr val="DCDC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38515" y="3800938"/>
              <a:ext cx="2614930" cy="2102485"/>
            </a:xfrm>
            <a:custGeom>
              <a:avLst/>
              <a:gdLst/>
              <a:ahLst/>
              <a:cxnLst/>
              <a:rect l="l" t="t" r="r" b="b"/>
              <a:pathLst>
                <a:path w="2614930" h="2102485">
                  <a:moveTo>
                    <a:pt x="2531643" y="750646"/>
                  </a:moveTo>
                  <a:lnTo>
                    <a:pt x="1307172" y="0"/>
                  </a:lnTo>
                  <a:lnTo>
                    <a:pt x="82702" y="750646"/>
                  </a:lnTo>
                  <a:lnTo>
                    <a:pt x="82702" y="891552"/>
                  </a:lnTo>
                  <a:lnTo>
                    <a:pt x="2531643" y="891552"/>
                  </a:lnTo>
                  <a:lnTo>
                    <a:pt x="2531643" y="750646"/>
                  </a:lnTo>
                  <a:close/>
                </a:path>
                <a:path w="2614930" h="2102485">
                  <a:moveTo>
                    <a:pt x="2614345" y="1958073"/>
                  </a:moveTo>
                  <a:lnTo>
                    <a:pt x="0" y="1958073"/>
                  </a:lnTo>
                  <a:lnTo>
                    <a:pt x="0" y="2102065"/>
                  </a:lnTo>
                  <a:lnTo>
                    <a:pt x="2614345" y="2102065"/>
                  </a:lnTo>
                  <a:lnTo>
                    <a:pt x="2614345" y="1958073"/>
                  </a:lnTo>
                  <a:close/>
                </a:path>
              </a:pathLst>
            </a:custGeom>
            <a:solidFill>
              <a:srgbClr val="B19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719035" y="4148271"/>
              <a:ext cx="777240" cy="402590"/>
            </a:xfrm>
            <a:custGeom>
              <a:avLst/>
              <a:gdLst/>
              <a:ahLst/>
              <a:cxnLst/>
              <a:rect l="l" t="t" r="r" b="b"/>
              <a:pathLst>
                <a:path w="777240" h="402589">
                  <a:moveTo>
                    <a:pt x="110729" y="0"/>
                  </a:moveTo>
                  <a:lnTo>
                    <a:pt x="160253" y="149776"/>
                  </a:lnTo>
                  <a:lnTo>
                    <a:pt x="165226" y="241581"/>
                  </a:lnTo>
                  <a:lnTo>
                    <a:pt x="115269" y="313105"/>
                  </a:lnTo>
                  <a:lnTo>
                    <a:pt x="0" y="402040"/>
                  </a:lnTo>
                  <a:lnTo>
                    <a:pt x="777033" y="402040"/>
                  </a:lnTo>
                  <a:lnTo>
                    <a:pt x="110729" y="0"/>
                  </a:lnTo>
                  <a:close/>
                </a:path>
              </a:pathLst>
            </a:custGeom>
            <a:solidFill>
              <a:srgbClr val="E87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825663" y="4132311"/>
              <a:ext cx="670560" cy="418465"/>
            </a:xfrm>
            <a:custGeom>
              <a:avLst/>
              <a:gdLst/>
              <a:ahLst/>
              <a:cxnLst/>
              <a:rect l="l" t="t" r="r" b="b"/>
              <a:pathLst>
                <a:path w="670559" h="418464">
                  <a:moveTo>
                    <a:pt x="0" y="0"/>
                  </a:moveTo>
                  <a:lnTo>
                    <a:pt x="11887" y="32661"/>
                  </a:lnTo>
                  <a:lnTo>
                    <a:pt x="23933" y="67250"/>
                  </a:lnTo>
                  <a:lnTo>
                    <a:pt x="33604" y="100765"/>
                  </a:lnTo>
                  <a:lnTo>
                    <a:pt x="38365" y="130205"/>
                  </a:lnTo>
                  <a:lnTo>
                    <a:pt x="41422" y="132749"/>
                  </a:lnTo>
                  <a:lnTo>
                    <a:pt x="524580" y="417997"/>
                  </a:lnTo>
                  <a:lnTo>
                    <a:pt x="670408" y="417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1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584954" y="4132313"/>
              <a:ext cx="789940" cy="418465"/>
            </a:xfrm>
            <a:custGeom>
              <a:avLst/>
              <a:gdLst/>
              <a:ahLst/>
              <a:cxnLst/>
              <a:rect l="l" t="t" r="r" b="b"/>
              <a:pathLst>
                <a:path w="789940" h="418464">
                  <a:moveTo>
                    <a:pt x="682973" y="0"/>
                  </a:moveTo>
                  <a:lnTo>
                    <a:pt x="0" y="417997"/>
                  </a:lnTo>
                  <a:lnTo>
                    <a:pt x="789598" y="417997"/>
                  </a:lnTo>
                  <a:lnTo>
                    <a:pt x="676702" y="319837"/>
                  </a:lnTo>
                  <a:lnTo>
                    <a:pt x="627963" y="243576"/>
                  </a:lnTo>
                  <a:lnTo>
                    <a:pt x="633386" y="150026"/>
                  </a:lnTo>
                  <a:lnTo>
                    <a:pt x="682973" y="0"/>
                  </a:lnTo>
                  <a:close/>
                </a:path>
              </a:pathLst>
            </a:custGeom>
            <a:solidFill>
              <a:srgbClr val="E87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706853" y="4128217"/>
              <a:ext cx="1707514" cy="1487170"/>
            </a:xfrm>
            <a:custGeom>
              <a:avLst/>
              <a:gdLst/>
              <a:ahLst/>
              <a:cxnLst/>
              <a:rect l="l" t="t" r="r" b="b"/>
              <a:pathLst>
                <a:path w="1707515" h="1487170">
                  <a:moveTo>
                    <a:pt x="667702" y="422402"/>
                  </a:moveTo>
                  <a:lnTo>
                    <a:pt x="559536" y="321703"/>
                  </a:lnTo>
                  <a:lnTo>
                    <a:pt x="513232" y="244132"/>
                  </a:lnTo>
                  <a:lnTo>
                    <a:pt x="519557" y="150101"/>
                  </a:lnTo>
                  <a:lnTo>
                    <a:pt x="569277" y="0"/>
                  </a:lnTo>
                  <a:lnTo>
                    <a:pt x="431558" y="82816"/>
                  </a:lnTo>
                  <a:lnTo>
                    <a:pt x="428409" y="101701"/>
                  </a:lnTo>
                  <a:lnTo>
                    <a:pt x="426072" y="120853"/>
                  </a:lnTo>
                  <a:lnTo>
                    <a:pt x="424611" y="140258"/>
                  </a:lnTo>
                  <a:lnTo>
                    <a:pt x="424116" y="159918"/>
                  </a:lnTo>
                  <a:lnTo>
                    <a:pt x="426986" y="208915"/>
                  </a:lnTo>
                  <a:lnTo>
                    <a:pt x="435381" y="256222"/>
                  </a:lnTo>
                  <a:lnTo>
                    <a:pt x="448957" y="301510"/>
                  </a:lnTo>
                  <a:lnTo>
                    <a:pt x="467410" y="344474"/>
                  </a:lnTo>
                  <a:lnTo>
                    <a:pt x="490410" y="384771"/>
                  </a:lnTo>
                  <a:lnTo>
                    <a:pt x="517613" y="422109"/>
                  </a:lnTo>
                  <a:lnTo>
                    <a:pt x="667702" y="422402"/>
                  </a:lnTo>
                  <a:close/>
                </a:path>
                <a:path w="1707515" h="1487170">
                  <a:moveTo>
                    <a:pt x="1706968" y="672401"/>
                  </a:moveTo>
                  <a:lnTo>
                    <a:pt x="0" y="672401"/>
                  </a:lnTo>
                  <a:lnTo>
                    <a:pt x="0" y="1486801"/>
                  </a:lnTo>
                  <a:lnTo>
                    <a:pt x="1706968" y="1486801"/>
                  </a:lnTo>
                  <a:lnTo>
                    <a:pt x="1706968" y="672401"/>
                  </a:lnTo>
                  <a:close/>
                </a:path>
              </a:pathLst>
            </a:custGeom>
            <a:solidFill>
              <a:srgbClr val="0C16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975146" y="5097353"/>
              <a:ext cx="1327150" cy="511175"/>
            </a:xfrm>
            <a:custGeom>
              <a:avLst/>
              <a:gdLst/>
              <a:ahLst/>
              <a:cxnLst/>
              <a:rect l="l" t="t" r="r" b="b"/>
              <a:pathLst>
                <a:path w="1327150" h="511175">
                  <a:moveTo>
                    <a:pt x="130812" y="0"/>
                  </a:moveTo>
                  <a:lnTo>
                    <a:pt x="79937" y="10297"/>
                  </a:lnTo>
                  <a:lnTo>
                    <a:pt x="38352" y="38362"/>
                  </a:lnTo>
                  <a:lnTo>
                    <a:pt x="10294" y="79955"/>
                  </a:lnTo>
                  <a:lnTo>
                    <a:pt x="0" y="130833"/>
                  </a:lnTo>
                  <a:lnTo>
                    <a:pt x="0" y="510947"/>
                  </a:lnTo>
                  <a:lnTo>
                    <a:pt x="261646" y="510947"/>
                  </a:lnTo>
                  <a:lnTo>
                    <a:pt x="261646" y="130833"/>
                  </a:lnTo>
                  <a:lnTo>
                    <a:pt x="251349" y="79955"/>
                  </a:lnTo>
                  <a:lnTo>
                    <a:pt x="223283" y="38362"/>
                  </a:lnTo>
                  <a:lnTo>
                    <a:pt x="181691" y="10297"/>
                  </a:lnTo>
                  <a:lnTo>
                    <a:pt x="130812" y="0"/>
                  </a:lnTo>
                  <a:close/>
                </a:path>
                <a:path w="1327150" h="511175">
                  <a:moveTo>
                    <a:pt x="1196193" y="0"/>
                  </a:moveTo>
                  <a:lnTo>
                    <a:pt x="1145315" y="10297"/>
                  </a:lnTo>
                  <a:lnTo>
                    <a:pt x="1103722" y="38362"/>
                  </a:lnTo>
                  <a:lnTo>
                    <a:pt x="1075657" y="79955"/>
                  </a:lnTo>
                  <a:lnTo>
                    <a:pt x="1065360" y="130833"/>
                  </a:lnTo>
                  <a:lnTo>
                    <a:pt x="1065360" y="510947"/>
                  </a:lnTo>
                  <a:lnTo>
                    <a:pt x="1327027" y="510947"/>
                  </a:lnTo>
                  <a:lnTo>
                    <a:pt x="1327027" y="130833"/>
                  </a:lnTo>
                  <a:lnTo>
                    <a:pt x="1316728" y="79955"/>
                  </a:lnTo>
                  <a:lnTo>
                    <a:pt x="1288661" y="38362"/>
                  </a:lnTo>
                  <a:lnTo>
                    <a:pt x="1247068" y="10297"/>
                  </a:lnTo>
                  <a:lnTo>
                    <a:pt x="1196193" y="0"/>
                  </a:lnTo>
                  <a:close/>
                </a:path>
                <a:path w="1327150" h="511175">
                  <a:moveTo>
                    <a:pt x="663498" y="0"/>
                  </a:moveTo>
                  <a:lnTo>
                    <a:pt x="612627" y="10297"/>
                  </a:lnTo>
                  <a:lnTo>
                    <a:pt x="571041" y="38362"/>
                  </a:lnTo>
                  <a:lnTo>
                    <a:pt x="542981" y="79955"/>
                  </a:lnTo>
                  <a:lnTo>
                    <a:pt x="532685" y="130833"/>
                  </a:lnTo>
                  <a:lnTo>
                    <a:pt x="532685" y="510947"/>
                  </a:lnTo>
                  <a:lnTo>
                    <a:pt x="794342" y="510947"/>
                  </a:lnTo>
                  <a:lnTo>
                    <a:pt x="794342" y="130833"/>
                  </a:lnTo>
                  <a:lnTo>
                    <a:pt x="784043" y="79955"/>
                  </a:lnTo>
                  <a:lnTo>
                    <a:pt x="755974" y="38362"/>
                  </a:lnTo>
                  <a:lnTo>
                    <a:pt x="714378" y="10297"/>
                  </a:lnTo>
                  <a:lnTo>
                    <a:pt x="663498" y="0"/>
                  </a:lnTo>
                  <a:close/>
                </a:path>
              </a:pathLst>
            </a:custGeom>
            <a:solidFill>
              <a:srgbClr val="FC9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562703" y="4692490"/>
              <a:ext cx="1966595" cy="922655"/>
            </a:xfrm>
            <a:custGeom>
              <a:avLst/>
              <a:gdLst/>
              <a:ahLst/>
              <a:cxnLst/>
              <a:rect l="l" t="t" r="r" b="b"/>
              <a:pathLst>
                <a:path w="1966594" h="922654">
                  <a:moveTo>
                    <a:pt x="1965971" y="0"/>
                  </a:moveTo>
                  <a:lnTo>
                    <a:pt x="0" y="0"/>
                  </a:lnTo>
                  <a:lnTo>
                    <a:pt x="0" y="922526"/>
                  </a:lnTo>
                  <a:lnTo>
                    <a:pt x="241940" y="922526"/>
                  </a:lnTo>
                  <a:lnTo>
                    <a:pt x="241940" y="328346"/>
                  </a:lnTo>
                  <a:lnTo>
                    <a:pt x="247749" y="285099"/>
                  </a:lnTo>
                  <a:lnTo>
                    <a:pt x="264143" y="246242"/>
                  </a:lnTo>
                  <a:lnTo>
                    <a:pt x="289573" y="213324"/>
                  </a:lnTo>
                  <a:lnTo>
                    <a:pt x="322491" y="187894"/>
                  </a:lnTo>
                  <a:lnTo>
                    <a:pt x="361348" y="171500"/>
                  </a:lnTo>
                  <a:lnTo>
                    <a:pt x="404595" y="165691"/>
                  </a:lnTo>
                  <a:lnTo>
                    <a:pt x="447839" y="171500"/>
                  </a:lnTo>
                  <a:lnTo>
                    <a:pt x="486699" y="187894"/>
                  </a:lnTo>
                  <a:lnTo>
                    <a:pt x="519622" y="213324"/>
                  </a:lnTo>
                  <a:lnTo>
                    <a:pt x="545059" y="246242"/>
                  </a:lnTo>
                  <a:lnTo>
                    <a:pt x="561459" y="285099"/>
                  </a:lnTo>
                  <a:lnTo>
                    <a:pt x="567270" y="328346"/>
                  </a:lnTo>
                  <a:lnTo>
                    <a:pt x="567270" y="922526"/>
                  </a:lnTo>
                  <a:lnTo>
                    <a:pt x="820320" y="922526"/>
                  </a:lnTo>
                  <a:lnTo>
                    <a:pt x="820320" y="328346"/>
                  </a:lnTo>
                  <a:lnTo>
                    <a:pt x="826130" y="285099"/>
                  </a:lnTo>
                  <a:lnTo>
                    <a:pt x="842528" y="246242"/>
                  </a:lnTo>
                  <a:lnTo>
                    <a:pt x="867963" y="213324"/>
                  </a:lnTo>
                  <a:lnTo>
                    <a:pt x="900884" y="187894"/>
                  </a:lnTo>
                  <a:lnTo>
                    <a:pt x="939741" y="171500"/>
                  </a:lnTo>
                  <a:lnTo>
                    <a:pt x="982985" y="165691"/>
                  </a:lnTo>
                  <a:lnTo>
                    <a:pt x="1026225" y="171500"/>
                  </a:lnTo>
                  <a:lnTo>
                    <a:pt x="1065082" y="187894"/>
                  </a:lnTo>
                  <a:lnTo>
                    <a:pt x="1098004" y="213324"/>
                  </a:lnTo>
                  <a:lnTo>
                    <a:pt x="1123440" y="246242"/>
                  </a:lnTo>
                  <a:lnTo>
                    <a:pt x="1139839" y="285099"/>
                  </a:lnTo>
                  <a:lnTo>
                    <a:pt x="1145650" y="328346"/>
                  </a:lnTo>
                  <a:lnTo>
                    <a:pt x="1145650" y="922526"/>
                  </a:lnTo>
                  <a:lnTo>
                    <a:pt x="1398721" y="922526"/>
                  </a:lnTo>
                  <a:lnTo>
                    <a:pt x="1398721" y="328346"/>
                  </a:lnTo>
                  <a:lnTo>
                    <a:pt x="1404531" y="285099"/>
                  </a:lnTo>
                  <a:lnTo>
                    <a:pt x="1420927" y="246242"/>
                  </a:lnTo>
                  <a:lnTo>
                    <a:pt x="1446359" y="213324"/>
                  </a:lnTo>
                  <a:lnTo>
                    <a:pt x="1479277" y="187894"/>
                  </a:lnTo>
                  <a:lnTo>
                    <a:pt x="1518133" y="171500"/>
                  </a:lnTo>
                  <a:lnTo>
                    <a:pt x="1561376" y="165691"/>
                  </a:lnTo>
                  <a:lnTo>
                    <a:pt x="1604620" y="171500"/>
                  </a:lnTo>
                  <a:lnTo>
                    <a:pt x="1643477" y="187894"/>
                  </a:lnTo>
                  <a:lnTo>
                    <a:pt x="1676399" y="213324"/>
                  </a:lnTo>
                  <a:lnTo>
                    <a:pt x="1701833" y="246242"/>
                  </a:lnTo>
                  <a:lnTo>
                    <a:pt x="1718231" y="285099"/>
                  </a:lnTo>
                  <a:lnTo>
                    <a:pt x="1724041" y="328346"/>
                  </a:lnTo>
                  <a:lnTo>
                    <a:pt x="1724041" y="922526"/>
                  </a:lnTo>
                  <a:lnTo>
                    <a:pt x="1965971" y="922526"/>
                  </a:lnTo>
                  <a:lnTo>
                    <a:pt x="1965971" y="0"/>
                  </a:lnTo>
                  <a:close/>
                </a:path>
              </a:pathLst>
            </a:custGeom>
            <a:solidFill>
              <a:srgbClr val="B19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562703" y="4692492"/>
              <a:ext cx="1871345" cy="922655"/>
            </a:xfrm>
            <a:custGeom>
              <a:avLst/>
              <a:gdLst/>
              <a:ahLst/>
              <a:cxnLst/>
              <a:rect l="l" t="t" r="r" b="b"/>
              <a:pathLst>
                <a:path w="1871344" h="922654">
                  <a:moveTo>
                    <a:pt x="1871032" y="0"/>
                  </a:moveTo>
                  <a:lnTo>
                    <a:pt x="0" y="0"/>
                  </a:lnTo>
                  <a:lnTo>
                    <a:pt x="0" y="922526"/>
                  </a:lnTo>
                  <a:lnTo>
                    <a:pt x="146990" y="922526"/>
                  </a:lnTo>
                  <a:lnTo>
                    <a:pt x="146990" y="328346"/>
                  </a:lnTo>
                  <a:lnTo>
                    <a:pt x="152799" y="285099"/>
                  </a:lnTo>
                  <a:lnTo>
                    <a:pt x="169195" y="246242"/>
                  </a:lnTo>
                  <a:lnTo>
                    <a:pt x="194628" y="213324"/>
                  </a:lnTo>
                  <a:lnTo>
                    <a:pt x="227549" y="187894"/>
                  </a:lnTo>
                  <a:lnTo>
                    <a:pt x="266408" y="171500"/>
                  </a:lnTo>
                  <a:lnTo>
                    <a:pt x="309655" y="165691"/>
                  </a:lnTo>
                  <a:lnTo>
                    <a:pt x="321960" y="166267"/>
                  </a:lnTo>
                  <a:lnTo>
                    <a:pt x="333951" y="167883"/>
                  </a:lnTo>
                  <a:lnTo>
                    <a:pt x="345658" y="170369"/>
                  </a:lnTo>
                  <a:lnTo>
                    <a:pt x="357109" y="173554"/>
                  </a:lnTo>
                  <a:lnTo>
                    <a:pt x="368568" y="170369"/>
                  </a:lnTo>
                  <a:lnTo>
                    <a:pt x="380282" y="167883"/>
                  </a:lnTo>
                  <a:lnTo>
                    <a:pt x="392282" y="166267"/>
                  </a:lnTo>
                  <a:lnTo>
                    <a:pt x="404595" y="165691"/>
                  </a:lnTo>
                  <a:lnTo>
                    <a:pt x="447843" y="171500"/>
                  </a:lnTo>
                  <a:lnTo>
                    <a:pt x="486703" y="187894"/>
                  </a:lnTo>
                  <a:lnTo>
                    <a:pt x="519626" y="213324"/>
                  </a:lnTo>
                  <a:lnTo>
                    <a:pt x="545062" y="246242"/>
                  </a:lnTo>
                  <a:lnTo>
                    <a:pt x="561460" y="285099"/>
                  </a:lnTo>
                  <a:lnTo>
                    <a:pt x="567270" y="328346"/>
                  </a:lnTo>
                  <a:lnTo>
                    <a:pt x="567270" y="922526"/>
                  </a:lnTo>
                  <a:lnTo>
                    <a:pt x="725381" y="922526"/>
                  </a:lnTo>
                  <a:lnTo>
                    <a:pt x="725381" y="328346"/>
                  </a:lnTo>
                  <a:lnTo>
                    <a:pt x="731190" y="285099"/>
                  </a:lnTo>
                  <a:lnTo>
                    <a:pt x="747586" y="246242"/>
                  </a:lnTo>
                  <a:lnTo>
                    <a:pt x="773019" y="213324"/>
                  </a:lnTo>
                  <a:lnTo>
                    <a:pt x="805940" y="187894"/>
                  </a:lnTo>
                  <a:lnTo>
                    <a:pt x="844798" y="171500"/>
                  </a:lnTo>
                  <a:lnTo>
                    <a:pt x="888046" y="165691"/>
                  </a:lnTo>
                  <a:lnTo>
                    <a:pt x="900351" y="166267"/>
                  </a:lnTo>
                  <a:lnTo>
                    <a:pt x="912342" y="167883"/>
                  </a:lnTo>
                  <a:lnTo>
                    <a:pt x="924049" y="170369"/>
                  </a:lnTo>
                  <a:lnTo>
                    <a:pt x="935500" y="173554"/>
                  </a:lnTo>
                  <a:lnTo>
                    <a:pt x="946958" y="170369"/>
                  </a:lnTo>
                  <a:lnTo>
                    <a:pt x="958673" y="167883"/>
                  </a:lnTo>
                  <a:lnTo>
                    <a:pt x="970673" y="166267"/>
                  </a:lnTo>
                  <a:lnTo>
                    <a:pt x="982985" y="165691"/>
                  </a:lnTo>
                  <a:lnTo>
                    <a:pt x="1026225" y="171500"/>
                  </a:lnTo>
                  <a:lnTo>
                    <a:pt x="1065079" y="187894"/>
                  </a:lnTo>
                  <a:lnTo>
                    <a:pt x="1097999" y="213324"/>
                  </a:lnTo>
                  <a:lnTo>
                    <a:pt x="1123432" y="246242"/>
                  </a:lnTo>
                  <a:lnTo>
                    <a:pt x="1139830" y="285099"/>
                  </a:lnTo>
                  <a:lnTo>
                    <a:pt x="1145640" y="328346"/>
                  </a:lnTo>
                  <a:lnTo>
                    <a:pt x="1145640" y="922526"/>
                  </a:lnTo>
                  <a:lnTo>
                    <a:pt x="1303771" y="922526"/>
                  </a:lnTo>
                  <a:lnTo>
                    <a:pt x="1303771" y="328346"/>
                  </a:lnTo>
                  <a:lnTo>
                    <a:pt x="1309581" y="285099"/>
                  </a:lnTo>
                  <a:lnTo>
                    <a:pt x="1325977" y="246242"/>
                  </a:lnTo>
                  <a:lnTo>
                    <a:pt x="1351410" y="213324"/>
                  </a:lnTo>
                  <a:lnTo>
                    <a:pt x="1384330" y="187894"/>
                  </a:lnTo>
                  <a:lnTo>
                    <a:pt x="1423189" y="171500"/>
                  </a:lnTo>
                  <a:lnTo>
                    <a:pt x="1466437" y="165691"/>
                  </a:lnTo>
                  <a:lnTo>
                    <a:pt x="1478745" y="166267"/>
                  </a:lnTo>
                  <a:lnTo>
                    <a:pt x="1490743" y="167883"/>
                  </a:lnTo>
                  <a:lnTo>
                    <a:pt x="1502458" y="170369"/>
                  </a:lnTo>
                  <a:lnTo>
                    <a:pt x="1513912" y="173554"/>
                  </a:lnTo>
                  <a:lnTo>
                    <a:pt x="1525363" y="170369"/>
                  </a:lnTo>
                  <a:lnTo>
                    <a:pt x="1537072" y="167883"/>
                  </a:lnTo>
                  <a:lnTo>
                    <a:pt x="1549070" y="166267"/>
                  </a:lnTo>
                  <a:lnTo>
                    <a:pt x="1561387" y="165691"/>
                  </a:lnTo>
                  <a:lnTo>
                    <a:pt x="1604623" y="171500"/>
                  </a:lnTo>
                  <a:lnTo>
                    <a:pt x="1643479" y="187894"/>
                  </a:lnTo>
                  <a:lnTo>
                    <a:pt x="1676401" y="213324"/>
                  </a:lnTo>
                  <a:lnTo>
                    <a:pt x="1701839" y="246242"/>
                  </a:lnTo>
                  <a:lnTo>
                    <a:pt x="1718240" y="285099"/>
                  </a:lnTo>
                  <a:lnTo>
                    <a:pt x="1724052" y="328346"/>
                  </a:lnTo>
                  <a:lnTo>
                    <a:pt x="1724052" y="922526"/>
                  </a:lnTo>
                  <a:lnTo>
                    <a:pt x="1871032" y="922526"/>
                  </a:lnTo>
                  <a:lnTo>
                    <a:pt x="1871032" y="0"/>
                  </a:lnTo>
                  <a:close/>
                </a:path>
              </a:pathLst>
            </a:custGeom>
            <a:solidFill>
              <a:srgbClr val="947B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225636" y="3968077"/>
              <a:ext cx="640715" cy="640715"/>
            </a:xfrm>
            <a:custGeom>
              <a:avLst/>
              <a:gdLst/>
              <a:ahLst/>
              <a:cxnLst/>
              <a:rect l="l" t="t" r="r" b="b"/>
              <a:pathLst>
                <a:path w="640715" h="640714">
                  <a:moveTo>
                    <a:pt x="320053" y="0"/>
                  </a:moveTo>
                  <a:lnTo>
                    <a:pt x="272758" y="3470"/>
                  </a:lnTo>
                  <a:lnTo>
                    <a:pt x="227618" y="13550"/>
                  </a:lnTo>
                  <a:lnTo>
                    <a:pt x="185127" y="29746"/>
                  </a:lnTo>
                  <a:lnTo>
                    <a:pt x="145781" y="51562"/>
                  </a:lnTo>
                  <a:lnTo>
                    <a:pt x="110075" y="78504"/>
                  </a:lnTo>
                  <a:lnTo>
                    <a:pt x="78504" y="110075"/>
                  </a:lnTo>
                  <a:lnTo>
                    <a:pt x="51562" y="145781"/>
                  </a:lnTo>
                  <a:lnTo>
                    <a:pt x="29746" y="185127"/>
                  </a:lnTo>
                  <a:lnTo>
                    <a:pt x="13550" y="227618"/>
                  </a:lnTo>
                  <a:lnTo>
                    <a:pt x="3470" y="272758"/>
                  </a:lnTo>
                  <a:lnTo>
                    <a:pt x="0" y="320053"/>
                  </a:lnTo>
                  <a:lnTo>
                    <a:pt x="3470" y="367347"/>
                  </a:lnTo>
                  <a:lnTo>
                    <a:pt x="13550" y="412488"/>
                  </a:lnTo>
                  <a:lnTo>
                    <a:pt x="29746" y="454978"/>
                  </a:lnTo>
                  <a:lnTo>
                    <a:pt x="51562" y="494324"/>
                  </a:lnTo>
                  <a:lnTo>
                    <a:pt x="78504" y="530030"/>
                  </a:lnTo>
                  <a:lnTo>
                    <a:pt x="110075" y="561602"/>
                  </a:lnTo>
                  <a:lnTo>
                    <a:pt x="145781" y="588543"/>
                  </a:lnTo>
                  <a:lnTo>
                    <a:pt x="185127" y="610359"/>
                  </a:lnTo>
                  <a:lnTo>
                    <a:pt x="227618" y="626555"/>
                  </a:lnTo>
                  <a:lnTo>
                    <a:pt x="272758" y="636635"/>
                  </a:lnTo>
                  <a:lnTo>
                    <a:pt x="320053" y="640106"/>
                  </a:lnTo>
                  <a:lnTo>
                    <a:pt x="367347" y="636635"/>
                  </a:lnTo>
                  <a:lnTo>
                    <a:pt x="412488" y="626555"/>
                  </a:lnTo>
                  <a:lnTo>
                    <a:pt x="454978" y="610359"/>
                  </a:lnTo>
                  <a:lnTo>
                    <a:pt x="494324" y="588543"/>
                  </a:lnTo>
                  <a:lnTo>
                    <a:pt x="530030" y="561602"/>
                  </a:lnTo>
                  <a:lnTo>
                    <a:pt x="561602" y="530030"/>
                  </a:lnTo>
                  <a:lnTo>
                    <a:pt x="588543" y="494324"/>
                  </a:lnTo>
                  <a:lnTo>
                    <a:pt x="610359" y="454978"/>
                  </a:lnTo>
                  <a:lnTo>
                    <a:pt x="626555" y="412488"/>
                  </a:lnTo>
                  <a:lnTo>
                    <a:pt x="636635" y="367347"/>
                  </a:lnTo>
                  <a:lnTo>
                    <a:pt x="640106" y="320053"/>
                  </a:lnTo>
                  <a:lnTo>
                    <a:pt x="636635" y="272758"/>
                  </a:lnTo>
                  <a:lnTo>
                    <a:pt x="626555" y="227618"/>
                  </a:lnTo>
                  <a:lnTo>
                    <a:pt x="610359" y="185127"/>
                  </a:lnTo>
                  <a:lnTo>
                    <a:pt x="588543" y="145781"/>
                  </a:lnTo>
                  <a:lnTo>
                    <a:pt x="561602" y="110075"/>
                  </a:lnTo>
                  <a:lnTo>
                    <a:pt x="530030" y="78504"/>
                  </a:lnTo>
                  <a:lnTo>
                    <a:pt x="494324" y="51562"/>
                  </a:lnTo>
                  <a:lnTo>
                    <a:pt x="454978" y="29746"/>
                  </a:lnTo>
                  <a:lnTo>
                    <a:pt x="412488" y="13550"/>
                  </a:lnTo>
                  <a:lnTo>
                    <a:pt x="367347" y="3470"/>
                  </a:lnTo>
                  <a:lnTo>
                    <a:pt x="320053" y="0"/>
                  </a:lnTo>
                  <a:close/>
                </a:path>
              </a:pathLst>
            </a:custGeom>
            <a:solidFill>
              <a:srgbClr val="FC9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6326698" y="3911981"/>
            <a:ext cx="421640" cy="692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350" spc="740" dirty="0">
                <a:solidFill>
                  <a:srgbClr val="FFFFFF"/>
                </a:solidFill>
                <a:latin typeface="Tahoma"/>
                <a:cs typeface="Tahoma"/>
              </a:rPr>
              <a:t>₽</a:t>
            </a:r>
            <a:endParaRPr sz="4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437" y="1667"/>
            <a:ext cx="19336663" cy="102023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6040" y="510300"/>
            <a:ext cx="10981055" cy="2181860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12700" marR="5080">
              <a:lnSpc>
                <a:spcPts val="7720"/>
              </a:lnSpc>
              <a:spcBef>
                <a:spcPts val="1639"/>
              </a:spcBef>
            </a:pPr>
            <a:r>
              <a:rPr spc="-75" dirty="0"/>
              <a:t>Как</a:t>
            </a:r>
            <a:r>
              <a:rPr spc="-490" dirty="0"/>
              <a:t> </a:t>
            </a:r>
            <a:r>
              <a:rPr spc="-40" dirty="0"/>
              <a:t>обезопасить</a:t>
            </a:r>
            <a:r>
              <a:rPr spc="-490" dirty="0"/>
              <a:t> </a:t>
            </a:r>
            <a:r>
              <a:rPr spc="-20" dirty="0"/>
              <a:t>себя </a:t>
            </a:r>
            <a:r>
              <a:rPr dirty="0"/>
              <a:t>от</a:t>
            </a:r>
            <a:r>
              <a:rPr spc="-425" dirty="0"/>
              <a:t> </a:t>
            </a:r>
            <a:r>
              <a:rPr spc="-10" dirty="0"/>
              <a:t>дропперства?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16270" y="6972873"/>
            <a:ext cx="3784600" cy="2098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145" dirty="0">
                <a:solidFill>
                  <a:srgbClr val="FFFFFF"/>
                </a:solidFill>
                <a:latin typeface="Tahoma"/>
                <a:cs typeface="Tahoma"/>
              </a:rPr>
              <a:t>Никому</a:t>
            </a:r>
            <a:endParaRPr sz="3300">
              <a:latin typeface="Tahoma"/>
              <a:cs typeface="Tahoma"/>
            </a:endParaRPr>
          </a:p>
          <a:p>
            <a:pPr marL="12700" marR="5080">
              <a:lnSpc>
                <a:spcPct val="104099"/>
              </a:lnSpc>
            </a:pPr>
            <a:r>
              <a:rPr sz="3300" spc="105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33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110" dirty="0">
                <a:solidFill>
                  <a:srgbClr val="FFFFFF"/>
                </a:solidFill>
                <a:latin typeface="Tahoma"/>
                <a:cs typeface="Tahoma"/>
              </a:rPr>
              <a:t>передавайте </a:t>
            </a:r>
            <a:r>
              <a:rPr sz="3300" b="1" spc="-80" dirty="0">
                <a:solidFill>
                  <a:srgbClr val="FFFFFF"/>
                </a:solidFill>
                <a:latin typeface="Tahoma"/>
                <a:cs typeface="Tahoma"/>
              </a:rPr>
              <a:t>свою</a:t>
            </a:r>
            <a:r>
              <a:rPr sz="3300" b="1" spc="-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-70" dirty="0">
                <a:solidFill>
                  <a:srgbClr val="FFFFFF"/>
                </a:solidFill>
                <a:latin typeface="Tahoma"/>
                <a:cs typeface="Tahoma"/>
              </a:rPr>
              <a:t>банковскую </a:t>
            </a:r>
            <a:r>
              <a:rPr sz="3300" b="1" spc="-10" dirty="0">
                <a:solidFill>
                  <a:srgbClr val="FFFFFF"/>
                </a:solidFill>
                <a:latin typeface="Tahoma"/>
                <a:cs typeface="Tahoma"/>
              </a:rPr>
              <a:t>карту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82569" y="993998"/>
            <a:ext cx="4409440" cy="20986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45"/>
              </a:spcBef>
            </a:pPr>
            <a:r>
              <a:rPr sz="3300" spc="195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33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155" dirty="0">
                <a:solidFill>
                  <a:srgbClr val="FFFFFF"/>
                </a:solidFill>
                <a:latin typeface="Tahoma"/>
                <a:cs typeface="Tahoma"/>
              </a:rPr>
              <a:t>совершайте </a:t>
            </a:r>
            <a:r>
              <a:rPr sz="3300" b="1" spc="-75" dirty="0">
                <a:solidFill>
                  <a:srgbClr val="FFFFFF"/>
                </a:solidFill>
                <a:latin typeface="Tahoma"/>
                <a:cs typeface="Tahoma"/>
              </a:rPr>
              <a:t>денежные</a:t>
            </a:r>
            <a:r>
              <a:rPr sz="33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-55" dirty="0">
                <a:solidFill>
                  <a:srgbClr val="FFFFFF"/>
                </a:solidFill>
                <a:latin typeface="Tahoma"/>
                <a:cs typeface="Tahoma"/>
              </a:rPr>
              <a:t>операции </a:t>
            </a:r>
            <a:r>
              <a:rPr sz="3300" spc="105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33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155" dirty="0">
                <a:solidFill>
                  <a:srgbClr val="FFFFFF"/>
                </a:solidFill>
                <a:latin typeface="Tahoma"/>
                <a:cs typeface="Tahoma"/>
              </a:rPr>
              <a:t>просьбе </a:t>
            </a:r>
            <a:r>
              <a:rPr sz="3300" spc="135" dirty="0">
                <a:solidFill>
                  <a:srgbClr val="FFFFFF"/>
                </a:solidFill>
                <a:latin typeface="Tahoma"/>
                <a:cs typeface="Tahoma"/>
              </a:rPr>
              <a:t>незнакомых</a:t>
            </a:r>
            <a:r>
              <a:rPr sz="33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120" dirty="0">
                <a:solidFill>
                  <a:srgbClr val="FFFFFF"/>
                </a:solidFill>
                <a:latin typeface="Tahoma"/>
                <a:cs typeface="Tahoma"/>
              </a:rPr>
              <a:t>людей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0134" y="6972873"/>
            <a:ext cx="3149600" cy="209867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45"/>
              </a:spcBef>
            </a:pPr>
            <a:r>
              <a:rPr sz="3300" spc="135" dirty="0">
                <a:solidFill>
                  <a:srgbClr val="FFFFFF"/>
                </a:solidFill>
                <a:latin typeface="Tahoma"/>
                <a:cs typeface="Tahoma"/>
              </a:rPr>
              <a:t>Опасайтесь </a:t>
            </a:r>
            <a:r>
              <a:rPr sz="3300" b="1" spc="-65" dirty="0">
                <a:solidFill>
                  <a:srgbClr val="FFFFFF"/>
                </a:solidFill>
                <a:latin typeface="Tahoma"/>
                <a:cs typeface="Tahoma"/>
              </a:rPr>
              <a:t>сомнительных </a:t>
            </a:r>
            <a:r>
              <a:rPr sz="3300" b="1" spc="-10" dirty="0">
                <a:solidFill>
                  <a:srgbClr val="FFFFFF"/>
                </a:solidFill>
                <a:latin typeface="Tahoma"/>
                <a:cs typeface="Tahoma"/>
              </a:rPr>
              <a:t>способов заработка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91490" y="6972873"/>
            <a:ext cx="5316220" cy="262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56485" algn="just">
              <a:lnSpc>
                <a:spcPts val="4120"/>
              </a:lnSpc>
              <a:spcBef>
                <a:spcPts val="100"/>
              </a:spcBef>
            </a:pPr>
            <a:r>
              <a:rPr sz="3300" spc="180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33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135" dirty="0">
                <a:solidFill>
                  <a:srgbClr val="FFFFFF"/>
                </a:solidFill>
                <a:latin typeface="Tahoma"/>
                <a:cs typeface="Tahoma"/>
              </a:rPr>
              <a:t>сообщайте посторонним</a:t>
            </a:r>
            <a:endParaRPr sz="3300">
              <a:latin typeface="Tahoma"/>
              <a:cs typeface="Tahoma"/>
            </a:endParaRPr>
          </a:p>
          <a:p>
            <a:pPr marL="12700" marR="5080" algn="just">
              <a:lnSpc>
                <a:spcPts val="4120"/>
              </a:lnSpc>
            </a:pPr>
            <a:r>
              <a:rPr sz="3300" b="1" spc="-70" dirty="0">
                <a:solidFill>
                  <a:srgbClr val="FFFFFF"/>
                </a:solidFill>
                <a:latin typeface="Tahoma"/>
                <a:cs typeface="Tahoma"/>
              </a:rPr>
              <a:t>реквизиты</a:t>
            </a:r>
            <a:r>
              <a:rPr sz="3300" b="1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-25" dirty="0">
                <a:solidFill>
                  <a:srgbClr val="FFFFFF"/>
                </a:solidFill>
                <a:latin typeface="Tahoma"/>
                <a:cs typeface="Tahoma"/>
              </a:rPr>
              <a:t>своей</a:t>
            </a:r>
            <a:r>
              <a:rPr sz="33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Tahoma"/>
                <a:cs typeface="Tahoma"/>
              </a:rPr>
              <a:t>карты, </a:t>
            </a:r>
            <a:r>
              <a:rPr sz="3300" b="1" spc="-60" dirty="0">
                <a:solidFill>
                  <a:srgbClr val="FFFFFF"/>
                </a:solidFill>
                <a:latin typeface="Tahoma"/>
                <a:cs typeface="Tahoma"/>
              </a:rPr>
              <a:t>коды</a:t>
            </a:r>
            <a:r>
              <a:rPr sz="33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95" dirty="0">
                <a:solidFill>
                  <a:srgbClr val="FFFFFF"/>
                </a:solidFill>
                <a:latin typeface="Tahoma"/>
                <a:cs typeface="Tahoma"/>
              </a:rPr>
              <a:t>из</a:t>
            </a:r>
            <a:r>
              <a:rPr sz="33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355" dirty="0">
                <a:solidFill>
                  <a:srgbClr val="FFFFFF"/>
                </a:solidFill>
                <a:latin typeface="Tahoma"/>
                <a:cs typeface="Tahoma"/>
              </a:rPr>
              <a:t>СМС-</a:t>
            </a:r>
            <a:r>
              <a:rPr sz="3300" spc="140" dirty="0">
                <a:solidFill>
                  <a:srgbClr val="FFFFFF"/>
                </a:solidFill>
                <a:latin typeface="Tahoma"/>
                <a:cs typeface="Tahoma"/>
              </a:rPr>
              <a:t>сообщений </a:t>
            </a:r>
            <a:r>
              <a:rPr sz="3300" spc="95" dirty="0">
                <a:solidFill>
                  <a:srgbClr val="FFFFFF"/>
                </a:solidFill>
                <a:latin typeface="Tahoma"/>
                <a:cs typeface="Tahoma"/>
              </a:rPr>
              <a:t>или</a:t>
            </a:r>
            <a:r>
              <a:rPr sz="33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300" spc="130" dirty="0">
                <a:solidFill>
                  <a:srgbClr val="FFFFFF"/>
                </a:solidFill>
                <a:latin typeface="Tahoma"/>
                <a:cs typeface="Tahoma"/>
              </a:rPr>
              <a:t>пуш-</a:t>
            </a:r>
            <a:r>
              <a:rPr sz="3300" spc="145" dirty="0">
                <a:solidFill>
                  <a:srgbClr val="FFFFFF"/>
                </a:solidFill>
                <a:latin typeface="Tahoma"/>
                <a:cs typeface="Tahoma"/>
              </a:rPr>
              <a:t>уведомлений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95201" y="4610205"/>
            <a:ext cx="1584960" cy="11531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4330">
              <a:lnSpc>
                <a:spcPts val="3220"/>
              </a:lnSpc>
              <a:spcBef>
                <a:spcPts val="135"/>
              </a:spcBef>
            </a:pPr>
            <a:r>
              <a:rPr sz="2800" b="1" spc="360" dirty="0">
                <a:solidFill>
                  <a:srgbClr val="FFFFFF"/>
                </a:solidFill>
                <a:latin typeface="Calibri"/>
                <a:cs typeface="Calibri"/>
              </a:rPr>
              <a:t>ХХХХХ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5620"/>
              </a:lnSpc>
            </a:pPr>
            <a:r>
              <a:rPr sz="4800" b="1" spc="245" dirty="0">
                <a:solidFill>
                  <a:srgbClr val="FFFFFF"/>
                </a:solidFill>
                <a:latin typeface="Calibri"/>
                <a:cs typeface="Calibri"/>
              </a:rPr>
              <a:t>смс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2152" y="3700"/>
            <a:ext cx="17891947" cy="107498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40005" marR="5080">
              <a:lnSpc>
                <a:spcPts val="7720"/>
              </a:lnSpc>
              <a:spcBef>
                <a:spcPts val="1639"/>
              </a:spcBef>
            </a:pPr>
            <a:r>
              <a:rPr spc="135" dirty="0"/>
              <a:t>Что</a:t>
            </a:r>
            <a:r>
              <a:rPr spc="-455" dirty="0"/>
              <a:t> </a:t>
            </a:r>
            <a:r>
              <a:rPr spc="-45" dirty="0"/>
              <a:t>делать,</a:t>
            </a:r>
            <a:r>
              <a:rPr spc="-720" dirty="0"/>
              <a:t> </a:t>
            </a:r>
            <a:r>
              <a:rPr spc="-75" dirty="0"/>
              <a:t>если</a:t>
            </a:r>
            <a:r>
              <a:rPr spc="-459" dirty="0"/>
              <a:t> </a:t>
            </a:r>
            <a:r>
              <a:rPr dirty="0"/>
              <a:t>вас</a:t>
            </a:r>
            <a:r>
              <a:rPr spc="-459" dirty="0"/>
              <a:t> </a:t>
            </a:r>
            <a:r>
              <a:rPr spc="-10" dirty="0"/>
              <a:t>обманом </a:t>
            </a:r>
            <a:r>
              <a:rPr spc="-235" dirty="0"/>
              <a:t>вовлекли</a:t>
            </a:r>
            <a:r>
              <a:rPr spc="-400" dirty="0"/>
              <a:t> </a:t>
            </a:r>
            <a:r>
              <a:rPr spc="-240" dirty="0"/>
              <a:t>в</a:t>
            </a:r>
            <a:r>
              <a:rPr spc="-400" dirty="0"/>
              <a:t> </a:t>
            </a:r>
            <a:r>
              <a:rPr spc="-175" dirty="0"/>
              <a:t>мошенническую</a:t>
            </a:r>
            <a:r>
              <a:rPr spc="-400" dirty="0"/>
              <a:t> </a:t>
            </a:r>
            <a:r>
              <a:rPr spc="-10" dirty="0"/>
              <a:t>схему?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25670" y="4146172"/>
            <a:ext cx="11580495" cy="60807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5240" marR="2945765">
              <a:lnSpc>
                <a:spcPts val="4090"/>
              </a:lnSpc>
              <a:spcBef>
                <a:spcPts val="125"/>
              </a:spcBef>
            </a:pPr>
            <a:r>
              <a:rPr sz="3300" spc="180" dirty="0">
                <a:solidFill>
                  <a:srgbClr val="2F2F45"/>
                </a:solidFill>
                <a:latin typeface="Tahoma"/>
                <a:cs typeface="Tahoma"/>
              </a:rPr>
              <a:t>Немедленно</a:t>
            </a:r>
            <a:r>
              <a:rPr sz="3300" spc="-15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40" dirty="0">
                <a:solidFill>
                  <a:srgbClr val="2F2F45"/>
                </a:solidFill>
                <a:latin typeface="Tahoma"/>
                <a:cs typeface="Tahoma"/>
              </a:rPr>
              <a:t>прекратить</a:t>
            </a:r>
            <a:r>
              <a:rPr sz="3300" spc="-14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210" dirty="0">
                <a:solidFill>
                  <a:srgbClr val="2F2F45"/>
                </a:solidFill>
                <a:latin typeface="Tahoma"/>
                <a:cs typeface="Tahoma"/>
              </a:rPr>
              <a:t>все</a:t>
            </a:r>
            <a:r>
              <a:rPr sz="3300" spc="-14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40" dirty="0">
                <a:solidFill>
                  <a:srgbClr val="2F2F45"/>
                </a:solidFill>
                <a:latin typeface="Tahoma"/>
                <a:cs typeface="Tahoma"/>
              </a:rPr>
              <a:t>контакты</a:t>
            </a:r>
            <a:r>
              <a:rPr sz="3300" spc="-14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240" dirty="0">
                <a:solidFill>
                  <a:srgbClr val="2F2F45"/>
                </a:solidFill>
                <a:latin typeface="Tahoma"/>
                <a:cs typeface="Tahoma"/>
              </a:rPr>
              <a:t>со </a:t>
            </a:r>
            <a:r>
              <a:rPr sz="3300" spc="150" dirty="0">
                <a:solidFill>
                  <a:srgbClr val="2F2F45"/>
                </a:solidFill>
                <a:latin typeface="Tahoma"/>
                <a:cs typeface="Tahoma"/>
              </a:rPr>
              <a:t>злоумышленниками</a:t>
            </a:r>
            <a:endParaRPr sz="3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50" dirty="0">
              <a:latin typeface="Tahoma"/>
              <a:cs typeface="Tahoma"/>
            </a:endParaRPr>
          </a:p>
          <a:p>
            <a:pPr marL="14604" marR="5080">
              <a:lnSpc>
                <a:spcPct val="104500"/>
              </a:lnSpc>
            </a:pPr>
            <a:r>
              <a:rPr sz="4950" spc="240" baseline="1683" dirty="0">
                <a:solidFill>
                  <a:srgbClr val="2F2F45"/>
                </a:solidFill>
                <a:latin typeface="Tahoma"/>
                <a:cs typeface="Tahoma"/>
              </a:rPr>
              <a:t>Заблок</a:t>
            </a:r>
            <a:r>
              <a:rPr sz="3300" spc="160" dirty="0">
                <a:solidFill>
                  <a:srgbClr val="2F2F45"/>
                </a:solidFill>
                <a:latin typeface="Tahoma"/>
                <a:cs typeface="Tahoma"/>
              </a:rPr>
              <a:t>ировать</a:t>
            </a:r>
            <a:r>
              <a:rPr sz="3300" spc="-13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55" dirty="0">
                <a:solidFill>
                  <a:srgbClr val="2F2F45"/>
                </a:solidFill>
                <a:latin typeface="Tahoma"/>
                <a:cs typeface="Tahoma"/>
              </a:rPr>
              <a:t>банковскую</a:t>
            </a:r>
            <a:r>
              <a:rPr sz="3300" spc="-13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05" dirty="0">
                <a:solidFill>
                  <a:srgbClr val="2F2F45"/>
                </a:solidFill>
                <a:latin typeface="Tahoma"/>
                <a:cs typeface="Tahoma"/>
              </a:rPr>
              <a:t>карту,</a:t>
            </a:r>
            <a:r>
              <a:rPr sz="3300" spc="-16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30" dirty="0">
                <a:solidFill>
                  <a:srgbClr val="2F2F45"/>
                </a:solidFill>
                <a:latin typeface="Tahoma"/>
                <a:cs typeface="Tahoma"/>
              </a:rPr>
              <a:t>которая</a:t>
            </a:r>
            <a:r>
              <a:rPr sz="3300" spc="-13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35" dirty="0">
                <a:solidFill>
                  <a:srgbClr val="2F2F45"/>
                </a:solidFill>
                <a:latin typeface="Tahoma"/>
                <a:cs typeface="Tahoma"/>
              </a:rPr>
              <a:t>была </a:t>
            </a:r>
            <a:r>
              <a:rPr sz="4950" spc="209" baseline="1683" dirty="0">
                <a:solidFill>
                  <a:srgbClr val="2F2F45"/>
                </a:solidFill>
                <a:latin typeface="Tahoma"/>
                <a:cs typeface="Tahoma"/>
              </a:rPr>
              <a:t>передана</a:t>
            </a:r>
            <a:r>
              <a:rPr sz="4950" spc="-292" baseline="1683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4950" spc="202" baseline="1683" dirty="0">
                <a:solidFill>
                  <a:srgbClr val="2F2F45"/>
                </a:solidFill>
                <a:latin typeface="Tahoma"/>
                <a:cs typeface="Tahoma"/>
              </a:rPr>
              <a:t>незн</a:t>
            </a:r>
            <a:r>
              <a:rPr sz="3300" spc="135" dirty="0">
                <a:solidFill>
                  <a:srgbClr val="2F2F45"/>
                </a:solidFill>
                <a:latin typeface="Tahoma"/>
                <a:cs typeface="Tahoma"/>
              </a:rPr>
              <a:t>акомцам,</a:t>
            </a:r>
            <a:r>
              <a:rPr sz="3300" spc="-22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35" dirty="0">
                <a:solidFill>
                  <a:srgbClr val="2F2F45"/>
                </a:solidFill>
                <a:latin typeface="Tahoma"/>
                <a:cs typeface="Tahoma"/>
              </a:rPr>
              <a:t>а</a:t>
            </a:r>
            <a:r>
              <a:rPr sz="3300" spc="-19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75" dirty="0">
                <a:solidFill>
                  <a:srgbClr val="2F2F45"/>
                </a:solidFill>
                <a:latin typeface="Tahoma"/>
                <a:cs typeface="Tahoma"/>
              </a:rPr>
              <a:t>также</a:t>
            </a:r>
            <a:r>
              <a:rPr sz="3300" spc="-1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90" dirty="0">
                <a:solidFill>
                  <a:srgbClr val="2F2F45"/>
                </a:solidFill>
                <a:latin typeface="Tahoma"/>
                <a:cs typeface="Tahoma"/>
              </a:rPr>
              <a:t>доступ</a:t>
            </a:r>
            <a:r>
              <a:rPr sz="3300" spc="-1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80" dirty="0">
                <a:solidFill>
                  <a:srgbClr val="2F2F45"/>
                </a:solidFill>
                <a:latin typeface="Tahoma"/>
                <a:cs typeface="Tahoma"/>
              </a:rPr>
              <a:t>к</a:t>
            </a:r>
            <a:r>
              <a:rPr sz="3300" spc="-19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14" dirty="0">
                <a:solidFill>
                  <a:srgbClr val="2F2F45"/>
                </a:solidFill>
                <a:latin typeface="Tahoma"/>
                <a:cs typeface="Tahoma"/>
              </a:rPr>
              <a:t>онлайн-</a:t>
            </a:r>
            <a:r>
              <a:rPr sz="3300" spc="110" dirty="0">
                <a:solidFill>
                  <a:srgbClr val="2F2F45"/>
                </a:solidFill>
                <a:latin typeface="Tahoma"/>
                <a:cs typeface="Tahoma"/>
              </a:rPr>
              <a:t>банку</a:t>
            </a:r>
            <a:endParaRPr sz="3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100" dirty="0">
              <a:latin typeface="Tahoma"/>
              <a:cs typeface="Tahoma"/>
            </a:endParaRPr>
          </a:p>
          <a:p>
            <a:pPr marL="13335" marR="817880">
              <a:lnSpc>
                <a:spcPct val="102499"/>
              </a:lnSpc>
            </a:pPr>
            <a:r>
              <a:rPr sz="4950" spc="195" baseline="1683" dirty="0">
                <a:solidFill>
                  <a:srgbClr val="2F2F45"/>
                </a:solidFill>
                <a:latin typeface="Tahoma"/>
                <a:cs typeface="Tahoma"/>
              </a:rPr>
              <a:t>Обязатель</a:t>
            </a:r>
            <a:r>
              <a:rPr sz="3300" spc="130" dirty="0">
                <a:solidFill>
                  <a:srgbClr val="2F2F45"/>
                </a:solidFill>
                <a:latin typeface="Tahoma"/>
                <a:cs typeface="Tahoma"/>
              </a:rPr>
              <a:t>но</a:t>
            </a:r>
            <a:r>
              <a:rPr sz="3300" spc="-15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70" dirty="0">
                <a:solidFill>
                  <a:srgbClr val="2F2F45"/>
                </a:solidFill>
                <a:latin typeface="Tahoma"/>
                <a:cs typeface="Tahoma"/>
              </a:rPr>
              <a:t>обсудить</a:t>
            </a:r>
            <a:r>
              <a:rPr sz="3300" spc="-14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70" dirty="0">
                <a:solidFill>
                  <a:srgbClr val="2F2F45"/>
                </a:solidFill>
                <a:latin typeface="Tahoma"/>
                <a:cs typeface="Tahoma"/>
              </a:rPr>
              <a:t>проблему</a:t>
            </a:r>
            <a:r>
              <a:rPr sz="3300" spc="-14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335" dirty="0">
                <a:solidFill>
                  <a:srgbClr val="2F2F45"/>
                </a:solidFill>
                <a:latin typeface="Tahoma"/>
                <a:cs typeface="Tahoma"/>
              </a:rPr>
              <a:t>с</a:t>
            </a:r>
            <a:r>
              <a:rPr sz="3300" spc="-14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70" dirty="0">
                <a:solidFill>
                  <a:srgbClr val="2F2F45"/>
                </a:solidFill>
                <a:latin typeface="Tahoma"/>
                <a:cs typeface="Tahoma"/>
              </a:rPr>
              <a:t>родителями</a:t>
            </a:r>
            <a:r>
              <a:rPr sz="3300" spc="-14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85" dirty="0">
                <a:solidFill>
                  <a:srgbClr val="2F2F45"/>
                </a:solidFill>
                <a:latin typeface="Tahoma"/>
                <a:cs typeface="Tahoma"/>
              </a:rPr>
              <a:t>или </a:t>
            </a:r>
            <a:r>
              <a:rPr sz="3300" spc="155" dirty="0">
                <a:solidFill>
                  <a:srgbClr val="2F2F45"/>
                </a:solidFill>
                <a:latin typeface="Tahoma"/>
                <a:cs typeface="Tahoma"/>
              </a:rPr>
              <a:t>близкими</a:t>
            </a:r>
            <a:r>
              <a:rPr sz="3300" spc="-14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90" dirty="0">
                <a:solidFill>
                  <a:srgbClr val="2F2F45"/>
                </a:solidFill>
                <a:latin typeface="Tahoma"/>
                <a:cs typeface="Tahoma"/>
              </a:rPr>
              <a:t>людьми</a:t>
            </a:r>
            <a:endParaRPr sz="33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00" dirty="0">
              <a:latin typeface="Tahoma"/>
              <a:cs typeface="Tahoma"/>
            </a:endParaRPr>
          </a:p>
          <a:p>
            <a:pPr marL="12700" marR="20955">
              <a:lnSpc>
                <a:spcPct val="104400"/>
              </a:lnSpc>
              <a:spcBef>
                <a:spcPts val="5"/>
              </a:spcBef>
            </a:pPr>
            <a:r>
              <a:rPr lang="ru-RU" sz="3300" spc="160" dirty="0">
                <a:solidFill>
                  <a:srgbClr val="2F2F45"/>
                </a:solidFill>
                <a:latin typeface="Tahoma"/>
                <a:cs typeface="Tahoma"/>
              </a:rPr>
              <a:t>О</a:t>
            </a:r>
            <a:r>
              <a:rPr sz="3300" spc="160" dirty="0" err="1" smtClean="0">
                <a:solidFill>
                  <a:srgbClr val="2F2F45"/>
                </a:solidFill>
                <a:latin typeface="Tahoma"/>
                <a:cs typeface="Tahoma"/>
              </a:rPr>
              <a:t>братит</a:t>
            </a:r>
            <a:r>
              <a:rPr lang="ru-RU" sz="3300" spc="160" dirty="0" err="1" smtClean="0">
                <a:solidFill>
                  <a:srgbClr val="2F2F45"/>
                </a:solidFill>
                <a:latin typeface="Tahoma"/>
                <a:cs typeface="Tahoma"/>
              </a:rPr>
              <a:t>есь</a:t>
            </a:r>
            <a:r>
              <a:rPr sz="3300" spc="-155" dirty="0" smtClean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20" dirty="0">
                <a:solidFill>
                  <a:srgbClr val="2F2F45"/>
                </a:solidFill>
                <a:latin typeface="Tahoma"/>
                <a:cs typeface="Tahoma"/>
              </a:rPr>
              <a:t>в</a:t>
            </a:r>
            <a:r>
              <a:rPr sz="3300" spc="-15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40" dirty="0">
                <a:solidFill>
                  <a:srgbClr val="2F2F45"/>
                </a:solidFill>
                <a:latin typeface="Tahoma"/>
                <a:cs typeface="Tahoma"/>
              </a:rPr>
              <a:t>полицию</a:t>
            </a:r>
            <a:r>
              <a:rPr sz="3300" spc="-16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60" dirty="0">
                <a:solidFill>
                  <a:srgbClr val="2F2F45"/>
                </a:solidFill>
                <a:latin typeface="Tahoma"/>
                <a:cs typeface="Tahoma"/>
              </a:rPr>
              <a:t>и </a:t>
            </a:r>
            <a:r>
              <a:rPr sz="4950" spc="217" baseline="1683" dirty="0" err="1" smtClean="0">
                <a:solidFill>
                  <a:srgbClr val="2F2F45"/>
                </a:solidFill>
                <a:latin typeface="Tahoma"/>
                <a:cs typeface="Tahoma"/>
              </a:rPr>
              <a:t>сообщит</a:t>
            </a:r>
            <a:r>
              <a:rPr lang="ru-RU" sz="4950" spc="217" baseline="1683" dirty="0" smtClean="0">
                <a:solidFill>
                  <a:srgbClr val="2F2F45"/>
                </a:solidFill>
                <a:latin typeface="Tahoma"/>
                <a:cs typeface="Tahoma"/>
              </a:rPr>
              <a:t>е</a:t>
            </a:r>
            <a:r>
              <a:rPr sz="4950" spc="217" baseline="1683" dirty="0" smtClean="0">
                <a:solidFill>
                  <a:srgbClr val="2F2F45"/>
                </a:solidFill>
                <a:latin typeface="Tahoma"/>
                <a:cs typeface="Tahoma"/>
              </a:rPr>
              <a:t>,</a:t>
            </a:r>
            <a:r>
              <a:rPr sz="4950" spc="-337" baseline="1683" dirty="0" smtClean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4950" spc="135" baseline="1683" dirty="0">
                <a:solidFill>
                  <a:srgbClr val="2F2F45"/>
                </a:solidFill>
                <a:latin typeface="Tahoma"/>
                <a:cs typeface="Tahoma"/>
              </a:rPr>
              <a:t>ч</a:t>
            </a:r>
            <a:r>
              <a:rPr sz="3300" spc="90" dirty="0">
                <a:solidFill>
                  <a:srgbClr val="2F2F45"/>
                </a:solidFill>
                <a:latin typeface="Tahoma"/>
                <a:cs typeface="Tahoma"/>
              </a:rPr>
              <a:t>то</a:t>
            </a:r>
            <a:r>
              <a:rPr sz="3300" spc="-1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80" dirty="0">
                <a:solidFill>
                  <a:srgbClr val="2F2F45"/>
                </a:solidFill>
                <a:latin typeface="Tahoma"/>
                <a:cs typeface="Tahoma"/>
              </a:rPr>
              <a:t>вас</a:t>
            </a:r>
            <a:r>
              <a:rPr sz="3300" spc="-185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80" dirty="0">
                <a:solidFill>
                  <a:srgbClr val="2F2F45"/>
                </a:solidFill>
                <a:latin typeface="Tahoma"/>
                <a:cs typeface="Tahoma"/>
              </a:rPr>
              <a:t>обманом</a:t>
            </a:r>
            <a:r>
              <a:rPr sz="3300" spc="-1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20" dirty="0">
                <a:solidFill>
                  <a:srgbClr val="2F2F45"/>
                </a:solidFill>
                <a:latin typeface="Tahoma"/>
                <a:cs typeface="Tahoma"/>
              </a:rPr>
              <a:t>вовлекли</a:t>
            </a:r>
            <a:r>
              <a:rPr sz="3300" spc="-18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20" dirty="0">
                <a:solidFill>
                  <a:srgbClr val="2F2F45"/>
                </a:solidFill>
                <a:latin typeface="Tahoma"/>
                <a:cs typeface="Tahoma"/>
              </a:rPr>
              <a:t>в</a:t>
            </a:r>
            <a:r>
              <a:rPr sz="3300" spc="-190" dirty="0">
                <a:solidFill>
                  <a:srgbClr val="2F2F45"/>
                </a:solidFill>
                <a:latin typeface="Tahoma"/>
                <a:cs typeface="Tahoma"/>
              </a:rPr>
              <a:t> </a:t>
            </a:r>
            <a:r>
              <a:rPr sz="3300" spc="140" dirty="0">
                <a:solidFill>
                  <a:srgbClr val="2F2F45"/>
                </a:solidFill>
                <a:latin typeface="Tahoma"/>
                <a:cs typeface="Tahoma"/>
              </a:rPr>
              <a:t>мошенничество</a:t>
            </a:r>
            <a:endParaRPr sz="3300" dirty="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1972" y="3520467"/>
            <a:ext cx="6006465" cy="7788275"/>
            <a:chOff x="131972" y="3520467"/>
            <a:chExt cx="6006465" cy="7788275"/>
          </a:xfrm>
        </p:grpSpPr>
        <p:sp>
          <p:nvSpPr>
            <p:cNvPr id="6" name="object 6"/>
            <p:cNvSpPr/>
            <p:nvPr/>
          </p:nvSpPr>
          <p:spPr>
            <a:xfrm>
              <a:off x="3236428" y="7234209"/>
              <a:ext cx="2098675" cy="3108960"/>
            </a:xfrm>
            <a:custGeom>
              <a:avLst/>
              <a:gdLst/>
              <a:ahLst/>
              <a:cxnLst/>
              <a:rect l="l" t="t" r="r" b="b"/>
              <a:pathLst>
                <a:path w="2098675" h="3108959">
                  <a:moveTo>
                    <a:pt x="1104122" y="2664109"/>
                  </a:moveTo>
                  <a:lnTo>
                    <a:pt x="1007079" y="3108889"/>
                  </a:lnTo>
                  <a:lnTo>
                    <a:pt x="1083689" y="3041150"/>
                  </a:lnTo>
                  <a:lnTo>
                    <a:pt x="1152917" y="2796206"/>
                  </a:lnTo>
                  <a:lnTo>
                    <a:pt x="1104122" y="2664109"/>
                  </a:lnTo>
                  <a:close/>
                </a:path>
                <a:path w="2098675" h="3108959">
                  <a:moveTo>
                    <a:pt x="1667226" y="790394"/>
                  </a:moveTo>
                  <a:lnTo>
                    <a:pt x="6439" y="790394"/>
                  </a:lnTo>
                  <a:lnTo>
                    <a:pt x="12889" y="791483"/>
                  </a:lnTo>
                  <a:lnTo>
                    <a:pt x="18868" y="793912"/>
                  </a:lnTo>
                  <a:lnTo>
                    <a:pt x="305613" y="1524361"/>
                  </a:lnTo>
                  <a:lnTo>
                    <a:pt x="973860" y="2311472"/>
                  </a:lnTo>
                  <a:lnTo>
                    <a:pt x="1104122" y="2664109"/>
                  </a:lnTo>
                  <a:lnTo>
                    <a:pt x="1132729" y="2532990"/>
                  </a:lnTo>
                  <a:lnTo>
                    <a:pt x="1878536" y="1915263"/>
                  </a:lnTo>
                  <a:lnTo>
                    <a:pt x="2098209" y="1445500"/>
                  </a:lnTo>
                  <a:lnTo>
                    <a:pt x="1765713" y="886235"/>
                  </a:lnTo>
                  <a:lnTo>
                    <a:pt x="1667226" y="790394"/>
                  </a:lnTo>
                  <a:close/>
                </a:path>
                <a:path w="2098675" h="3108959">
                  <a:moveTo>
                    <a:pt x="855010" y="0"/>
                  </a:moveTo>
                  <a:lnTo>
                    <a:pt x="0" y="790656"/>
                  </a:lnTo>
                  <a:lnTo>
                    <a:pt x="6439" y="790394"/>
                  </a:lnTo>
                  <a:lnTo>
                    <a:pt x="1667226" y="790394"/>
                  </a:lnTo>
                  <a:lnTo>
                    <a:pt x="855010" y="0"/>
                  </a:lnTo>
                  <a:close/>
                </a:path>
              </a:pathLst>
            </a:custGeom>
            <a:solidFill>
              <a:srgbClr val="5E57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4846" y="7089332"/>
              <a:ext cx="3738879" cy="4219575"/>
            </a:xfrm>
            <a:custGeom>
              <a:avLst/>
              <a:gdLst/>
              <a:ahLst/>
              <a:cxnLst/>
              <a:rect l="l" t="t" r="r" b="b"/>
              <a:pathLst>
                <a:path w="3738879" h="4219575">
                  <a:moveTo>
                    <a:pt x="942391" y="0"/>
                  </a:moveTo>
                  <a:lnTo>
                    <a:pt x="339457" y="144686"/>
                  </a:lnTo>
                  <a:lnTo>
                    <a:pt x="150869" y="1891538"/>
                  </a:lnTo>
                  <a:lnTo>
                    <a:pt x="52117" y="2925679"/>
                  </a:lnTo>
                  <a:lnTo>
                    <a:pt x="10902" y="3653780"/>
                  </a:lnTo>
                  <a:lnTo>
                    <a:pt x="0" y="4219224"/>
                  </a:lnTo>
                  <a:lnTo>
                    <a:pt x="3738689" y="4219224"/>
                  </a:lnTo>
                  <a:lnTo>
                    <a:pt x="3611021" y="3187185"/>
                  </a:lnTo>
                  <a:lnTo>
                    <a:pt x="3339102" y="1796136"/>
                  </a:lnTo>
                  <a:lnTo>
                    <a:pt x="3183397" y="1109139"/>
                  </a:lnTo>
                  <a:lnTo>
                    <a:pt x="1646705" y="1109139"/>
                  </a:lnTo>
                  <a:lnTo>
                    <a:pt x="1353078" y="936551"/>
                  </a:lnTo>
                  <a:lnTo>
                    <a:pt x="1131367" y="555205"/>
                  </a:lnTo>
                  <a:lnTo>
                    <a:pt x="991248" y="173541"/>
                  </a:lnTo>
                  <a:lnTo>
                    <a:pt x="942391" y="0"/>
                  </a:lnTo>
                  <a:close/>
                </a:path>
                <a:path w="3738879" h="4219575">
                  <a:moveTo>
                    <a:pt x="2348631" y="6502"/>
                  </a:moveTo>
                  <a:lnTo>
                    <a:pt x="2185811" y="643015"/>
                  </a:lnTo>
                  <a:lnTo>
                    <a:pt x="2058420" y="970045"/>
                  </a:lnTo>
                  <a:lnTo>
                    <a:pt x="1900653" y="1090962"/>
                  </a:lnTo>
                  <a:lnTo>
                    <a:pt x="1646705" y="1109139"/>
                  </a:lnTo>
                  <a:lnTo>
                    <a:pt x="3183397" y="1109139"/>
                  </a:lnTo>
                  <a:lnTo>
                    <a:pt x="3077014" y="639759"/>
                  </a:lnTo>
                  <a:lnTo>
                    <a:pt x="2959670" y="156801"/>
                  </a:lnTo>
                  <a:lnTo>
                    <a:pt x="2348631" y="6502"/>
                  </a:lnTo>
                  <a:close/>
                </a:path>
              </a:pathLst>
            </a:custGeom>
            <a:solidFill>
              <a:srgbClr val="7A7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972" y="3520467"/>
              <a:ext cx="4192328" cy="73808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77771" y="6700009"/>
              <a:ext cx="860425" cy="605790"/>
            </a:xfrm>
            <a:custGeom>
              <a:avLst/>
              <a:gdLst/>
              <a:ahLst/>
              <a:cxnLst/>
              <a:rect l="l" t="t" r="r" b="b"/>
              <a:pathLst>
                <a:path w="860425" h="605790">
                  <a:moveTo>
                    <a:pt x="345270" y="0"/>
                  </a:moveTo>
                  <a:lnTo>
                    <a:pt x="301484" y="1115"/>
                  </a:lnTo>
                  <a:lnTo>
                    <a:pt x="259277" y="5987"/>
                  </a:lnTo>
                  <a:lnTo>
                    <a:pt x="219143" y="14757"/>
                  </a:lnTo>
                  <a:lnTo>
                    <a:pt x="181573" y="27568"/>
                  </a:lnTo>
                  <a:lnTo>
                    <a:pt x="147059" y="44560"/>
                  </a:lnTo>
                  <a:lnTo>
                    <a:pt x="89170" y="91655"/>
                  </a:lnTo>
                  <a:lnTo>
                    <a:pt x="51398" y="143863"/>
                  </a:lnTo>
                  <a:lnTo>
                    <a:pt x="23035" y="202416"/>
                  </a:lnTo>
                  <a:lnTo>
                    <a:pt x="5612" y="264272"/>
                  </a:lnTo>
                  <a:lnTo>
                    <a:pt x="0" y="326182"/>
                  </a:lnTo>
                  <a:lnTo>
                    <a:pt x="250506" y="289627"/>
                  </a:lnTo>
                  <a:lnTo>
                    <a:pt x="415003" y="306559"/>
                  </a:lnTo>
                  <a:lnTo>
                    <a:pt x="566384" y="403182"/>
                  </a:lnTo>
                  <a:lnTo>
                    <a:pt x="777547" y="605703"/>
                  </a:lnTo>
                  <a:lnTo>
                    <a:pt x="799350" y="576298"/>
                  </a:lnTo>
                  <a:lnTo>
                    <a:pt x="833839" y="511347"/>
                  </a:lnTo>
                  <a:lnTo>
                    <a:pt x="854640" y="441280"/>
                  </a:lnTo>
                  <a:lnTo>
                    <a:pt x="860163" y="371399"/>
                  </a:lnTo>
                  <a:lnTo>
                    <a:pt x="857052" y="337753"/>
                  </a:lnTo>
                  <a:lnTo>
                    <a:pt x="848616" y="299515"/>
                  </a:lnTo>
                  <a:lnTo>
                    <a:pt x="834378" y="262910"/>
                  </a:lnTo>
                  <a:lnTo>
                    <a:pt x="814831" y="228078"/>
                  </a:lnTo>
                  <a:lnTo>
                    <a:pt x="790467" y="195162"/>
                  </a:lnTo>
                  <a:lnTo>
                    <a:pt x="761778" y="164302"/>
                  </a:lnTo>
                  <a:lnTo>
                    <a:pt x="729256" y="135641"/>
                  </a:lnTo>
                  <a:lnTo>
                    <a:pt x="693393" y="109321"/>
                  </a:lnTo>
                  <a:lnTo>
                    <a:pt x="654682" y="85482"/>
                  </a:lnTo>
                  <a:lnTo>
                    <a:pt x="613613" y="64266"/>
                  </a:lnTo>
                  <a:lnTo>
                    <a:pt x="570680" y="45816"/>
                  </a:lnTo>
                  <a:lnTo>
                    <a:pt x="526375" y="30272"/>
                  </a:lnTo>
                  <a:lnTo>
                    <a:pt x="481189" y="17777"/>
                  </a:lnTo>
                  <a:lnTo>
                    <a:pt x="435615" y="8472"/>
                  </a:lnTo>
                  <a:lnTo>
                    <a:pt x="390145" y="2499"/>
                  </a:lnTo>
                  <a:lnTo>
                    <a:pt x="34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311</Words>
  <Application>Microsoft Office PowerPoint</Application>
  <PresentationFormat>Произвольный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Microsoft YaHei UI</vt:lpstr>
      <vt:lpstr>Book Antiqua</vt:lpstr>
      <vt:lpstr>Calibri</vt:lpstr>
      <vt:lpstr>Tahoma</vt:lpstr>
      <vt:lpstr>Office Theme</vt:lpstr>
      <vt:lpstr>Презентация PowerPoint</vt:lpstr>
      <vt:lpstr>Кто такие дропперы?</vt:lpstr>
      <vt:lpstr>Чем занимаются дропперы?</vt:lpstr>
      <vt:lpstr>Как мошенники ищут дропперов?</vt:lpstr>
      <vt:lpstr>Примеры объявлений по поиску дропперов</vt:lpstr>
      <vt:lpstr>Что грозит дропперам?</vt:lpstr>
      <vt:lpstr>В чем опасность поступления денег от неизвестного человека?</vt:lpstr>
      <vt:lpstr>Как обезопасить себя от дропперства?</vt:lpstr>
      <vt:lpstr>Что делать, если вас обманом вовлекли в мошенническую схему?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отдавайте карту в плохие руки УЧИ РУ2</dc:title>
  <cp:lastModifiedBy>Наместников Александр Витальевич</cp:lastModifiedBy>
  <cp:revision>11</cp:revision>
  <dcterms:created xsi:type="dcterms:W3CDTF">2025-04-23T15:24:29Z</dcterms:created>
  <dcterms:modified xsi:type="dcterms:W3CDTF">2026-04-17T09:03:51Z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2025-02-28T00:00:00Z</vt:filetime>
  </property>
  <property fmtid="{D5CDD505-2E9C-101B-9397-08002B2CF9AE}" pid="3" name="Creator">
    <vt:lpwstr>Adobe Illustrator 29.0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2025-04-23T00:00:00Z</vt:filetime>
  </property>
  <property fmtid="{D5CDD505-2E9C-101B-9397-08002B2CF9AE}" pid="6" name="Producer">
    <vt:lpwstr>Adobe PDF library 17.00</vt:lpwstr>
  </property>
</Properties>
</file>